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416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../media/image7.png"/><Relationship Id="rId6" Type="http://schemas.openxmlformats.org/officeDocument/2006/relationships/tags" Target="../tags/tag58.xml"/><Relationship Id="rId5" Type="http://schemas.openxmlformats.org/officeDocument/2006/relationships/image" Target="../media/image2.png"/><Relationship Id="rId4" Type="http://schemas.openxmlformats.org/officeDocument/2006/relationships/tags" Target="../tags/tag57.xml"/><Relationship Id="rId3" Type="http://schemas.openxmlformats.org/officeDocument/2006/relationships/image" Target="../media/image1.png"/><Relationship Id="rId2" Type="http://schemas.openxmlformats.org/officeDocument/2006/relationships/tags" Target="../tags/tag56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8" Type="http://schemas.openxmlformats.org/officeDocument/2006/relationships/tags" Target="../tags/tag180.xml"/><Relationship Id="rId17" Type="http://schemas.openxmlformats.org/officeDocument/2006/relationships/tags" Target="../tags/tag179.xml"/><Relationship Id="rId16" Type="http://schemas.openxmlformats.org/officeDocument/2006/relationships/tags" Target="../tags/tag178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9.xm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1.png"/><Relationship Id="rId2" Type="http://schemas.openxmlformats.org/officeDocument/2006/relationships/tags" Target="../tags/tag6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7" Type="http://schemas.openxmlformats.org/officeDocument/2006/relationships/tags" Target="../tags/tag196.xml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9" Type="http://schemas.openxmlformats.org/officeDocument/2006/relationships/tags" Target="../tags/tag232.xml"/><Relationship Id="rId28" Type="http://schemas.openxmlformats.org/officeDocument/2006/relationships/tags" Target="../tags/tag231.xml"/><Relationship Id="rId27" Type="http://schemas.openxmlformats.org/officeDocument/2006/relationships/tags" Target="../tags/tag230.xml"/><Relationship Id="rId26" Type="http://schemas.openxmlformats.org/officeDocument/2006/relationships/tags" Target="../tags/tag229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tags" Target="../tags/tag205.xml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3" Type="http://schemas.openxmlformats.org/officeDocument/2006/relationships/tags" Target="../tags/tag254.xml"/><Relationship Id="rId22" Type="http://schemas.openxmlformats.org/officeDocument/2006/relationships/tags" Target="../tags/tag253.xml"/><Relationship Id="rId21" Type="http://schemas.openxmlformats.org/officeDocument/2006/relationships/tags" Target="../tags/tag252.xml"/><Relationship Id="rId20" Type="http://schemas.openxmlformats.org/officeDocument/2006/relationships/tags" Target="../tags/tag251.xml"/><Relationship Id="rId2" Type="http://schemas.openxmlformats.org/officeDocument/2006/relationships/tags" Target="../tags/tag233.xml"/><Relationship Id="rId19" Type="http://schemas.openxmlformats.org/officeDocument/2006/relationships/tags" Target="../tags/tag250.xml"/><Relationship Id="rId18" Type="http://schemas.openxmlformats.org/officeDocument/2006/relationships/tags" Target="../tags/tag249.xml"/><Relationship Id="rId17" Type="http://schemas.openxmlformats.org/officeDocument/2006/relationships/tags" Target="../tags/tag248.xml"/><Relationship Id="rId16" Type="http://schemas.openxmlformats.org/officeDocument/2006/relationships/tags" Target="../tags/tag247.xml"/><Relationship Id="rId15" Type="http://schemas.openxmlformats.org/officeDocument/2006/relationships/tags" Target="../tags/tag246.xml"/><Relationship Id="rId14" Type="http://schemas.openxmlformats.org/officeDocument/2006/relationships/tags" Target="../tags/tag245.xml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image" Target="../media/image5.png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image" Target="../media/image2.png"/><Relationship Id="rId4" Type="http://schemas.openxmlformats.org/officeDocument/2006/relationships/tags" Target="../tags/tag45.xml"/><Relationship Id="rId3" Type="http://schemas.openxmlformats.org/officeDocument/2006/relationships/image" Target="../media/image1.png"/><Relationship Id="rId2" Type="http://schemas.openxmlformats.org/officeDocument/2006/relationships/tags" Target="../tags/tag44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>
            <a:off x="0" y="888999"/>
            <a:ext cx="11096628" cy="59663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>
            <a:off x="6313714" y="4402473"/>
            <a:ext cx="5878286" cy="24555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t="6984"/>
          <a:stretch>
            <a:fillRect/>
          </a:stretch>
        </p:blipFill>
        <p:spPr>
          <a:xfrm>
            <a:off x="7144539" y="683120"/>
            <a:ext cx="5047461" cy="5732194"/>
          </a:xfrm>
          <a:prstGeom prst="rect">
            <a:avLst/>
          </a:prstGeom>
        </p:spPr>
      </p:pic>
      <p:sp>
        <p:nvSpPr>
          <p:cNvPr id="11" name="日期占位符 4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6387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标题 10"/>
          <p:cNvSpPr>
            <a:spLocks noGrp="1"/>
          </p:cNvSpPr>
          <p:nvPr>
            <p:ph type="title" idx="16388" hasCustomPrompt="1"/>
            <p:custDataLst>
              <p:tags r:id="rId11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/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9" hasCustomPrompt="1"/>
            <p:custDataLst>
              <p:tags r:id="rId12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spc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>
            <a:off x="0" y="888999"/>
            <a:ext cx="11096628" cy="59663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>
            <a:off x="5660358" y="4129549"/>
            <a:ext cx="6531642" cy="27284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0" t="37783" r="14065" b="51450"/>
          <a:stretch>
            <a:fillRect/>
          </a:stretch>
        </p:blipFill>
        <p:spPr>
          <a:xfrm>
            <a:off x="442906" y="165100"/>
            <a:ext cx="1298581" cy="1007496"/>
          </a:xfrm>
          <a:prstGeom prst="rect">
            <a:avLst/>
          </a:prstGeom>
          <a:noFill/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6" t="11782" r="40938" b="67013"/>
          <a:stretch>
            <a:fillRect/>
          </a:stretch>
        </p:blipFill>
        <p:spPr>
          <a:xfrm flipH="1">
            <a:off x="9854957" y="2127957"/>
            <a:ext cx="1201738" cy="1454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0" t="27033" r="12551" b="11423"/>
          <a:stretch>
            <a:fillRect/>
          </a:stretch>
        </p:blipFill>
        <p:spPr>
          <a:xfrm flipH="1">
            <a:off x="7700135" y="784449"/>
            <a:ext cx="3868254" cy="5735918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6387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Subtitle 15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5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37084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20320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20320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20320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197600" y="15240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181600 w 5384800"/>
              <a:gd name="connsiteY1" fmla="*/ 0 h 2209800"/>
              <a:gd name="connisteX2" fmla="*/ 5384800 w 5384800"/>
              <a:gd name="connsiteY2" fmla="*/ 203200 h 2209800"/>
              <a:gd name="connisteX3" fmla="*/ 5384800 w 5384800"/>
              <a:gd name="connsiteY3" fmla="*/ 2006600 h 2209800"/>
              <a:gd name="connisteX4" fmla="*/ 5181600 w 5384800"/>
              <a:gd name="connsiteY4" fmla="*/ 2209800 h 2209800"/>
              <a:gd name="connisteX5" fmla="*/ 0 w 5384800"/>
              <a:gd name="connsiteY5" fmla="*/ 2209800 h 2209800"/>
              <a:gd name="connisteX6" fmla="*/ 0 w 5384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84800" h="2209800">
                <a:moveTo>
                  <a:pt x="0" y="0"/>
                </a:moveTo>
                <a:lnTo>
                  <a:pt x="5181600" y="0"/>
                </a:lnTo>
                <a:cubicBezTo>
                  <a:pt x="5293824" y="0"/>
                  <a:pt x="5384800" y="90976"/>
                  <a:pt x="5384800" y="203200"/>
                </a:cubicBezTo>
                <a:lnTo>
                  <a:pt x="5384800" y="2006600"/>
                </a:lnTo>
                <a:cubicBezTo>
                  <a:pt x="5384800" y="2118824"/>
                  <a:pt x="5293824" y="2209800"/>
                  <a:pt x="5181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502400" y="20447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502400" y="2603500"/>
            <a:ext cx="4775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197600" y="40386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181600 w 5384800"/>
              <a:gd name="connsiteY1" fmla="*/ 0 h 2209800"/>
              <a:gd name="connisteX2" fmla="*/ 5384800 w 5384800"/>
              <a:gd name="connsiteY2" fmla="*/ 203200 h 2209800"/>
              <a:gd name="connisteX3" fmla="*/ 5384800 w 5384800"/>
              <a:gd name="connsiteY3" fmla="*/ 2006600 h 2209800"/>
              <a:gd name="connisteX4" fmla="*/ 5181600 w 5384800"/>
              <a:gd name="connsiteY4" fmla="*/ 2209800 h 2209800"/>
              <a:gd name="connisteX5" fmla="*/ 0 w 5384800"/>
              <a:gd name="connsiteY5" fmla="*/ 2209800 h 2209800"/>
              <a:gd name="connisteX6" fmla="*/ 0 w 5384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84800" h="2209800">
                <a:moveTo>
                  <a:pt x="0" y="0"/>
                </a:moveTo>
                <a:lnTo>
                  <a:pt x="5181600" y="0"/>
                </a:lnTo>
                <a:cubicBezTo>
                  <a:pt x="5293824" y="0"/>
                  <a:pt x="5384800" y="90976"/>
                  <a:pt x="5384800" y="203200"/>
                </a:cubicBezTo>
                <a:lnTo>
                  <a:pt x="5384800" y="2006600"/>
                </a:lnTo>
                <a:cubicBezTo>
                  <a:pt x="5384800" y="2118824"/>
                  <a:pt x="5293824" y="2209800"/>
                  <a:pt x="5181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02400" y="45593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02400" y="5118100"/>
            <a:ext cx="4775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3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445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3302000"/>
          </a:xfrm>
          <a:custGeom>
            <a:avLst/>
            <a:gdLst>
              <a:gd name="connisteX0" fmla="*/ 0 w 10972800"/>
              <a:gd name="connsiteY0" fmla="*/ 203200 h 3302000"/>
              <a:gd name="connisteX1" fmla="*/ 203200 w 10972800"/>
              <a:gd name="connsiteY1" fmla="*/ 0 h 3302000"/>
              <a:gd name="connisteX2" fmla="*/ 10769600 w 10972800"/>
              <a:gd name="connsiteY2" fmla="*/ 0 h 3302000"/>
              <a:gd name="connisteX3" fmla="*/ 10972800 w 10972800"/>
              <a:gd name="connsiteY3" fmla="*/ 203200 h 3302000"/>
              <a:gd name="connisteX4" fmla="*/ 10972800 w 10972800"/>
              <a:gd name="connsiteY4" fmla="*/ 3098800 h 3302000"/>
              <a:gd name="connisteX5" fmla="*/ 10769600 w 10972800"/>
              <a:gd name="connsiteY5" fmla="*/ 3302000 h 3302000"/>
              <a:gd name="connisteX6" fmla="*/ 203200 w 10972800"/>
              <a:gd name="connsiteY6" fmla="*/ 3302000 h 3302000"/>
              <a:gd name="connisteX7" fmla="*/ 0 w 10972800"/>
              <a:gd name="connsiteY7" fmla="*/ 3098800 h 3302000"/>
              <a:gd name="connisteX8" fmla="*/ 0 w 10972800"/>
              <a:gd name="connsiteY8" fmla="*/ 203200 h 330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30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98800"/>
                </a:lnTo>
                <a:cubicBezTo>
                  <a:pt x="10972800" y="3211024"/>
                  <a:pt x="10881824" y="3302000"/>
                  <a:pt x="10769600" y="3302000"/>
                </a:cubicBezTo>
                <a:lnTo>
                  <a:pt x="203200" y="3302000"/>
                </a:lnTo>
                <a:cubicBezTo>
                  <a:pt x="90976" y="3302000"/>
                  <a:pt x="0" y="3211024"/>
                  <a:pt x="0" y="309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5435600"/>
            <a:ext cx="50800" cy="812800"/>
          </a:xfrm>
          <a:custGeom>
            <a:avLst/>
            <a:gdLst>
              <a:gd name="connisteX0" fmla="*/ 0 w 50800"/>
              <a:gd name="connsiteY0" fmla="*/ 25400 h 812800"/>
              <a:gd name="connisteX1" fmla="*/ 25400 w 50800"/>
              <a:gd name="connsiteY1" fmla="*/ 0 h 812800"/>
              <a:gd name="connisteX2" fmla="*/ 25400 w 50800"/>
              <a:gd name="connsiteY2" fmla="*/ 0 h 812800"/>
              <a:gd name="connisteX3" fmla="*/ 50800 w 50800"/>
              <a:gd name="connsiteY3" fmla="*/ 25400 h 812800"/>
              <a:gd name="connisteX4" fmla="*/ 50800 w 50800"/>
              <a:gd name="connsiteY4" fmla="*/ 787400 h 812800"/>
              <a:gd name="connisteX5" fmla="*/ 25400 w 50800"/>
              <a:gd name="connsiteY5" fmla="*/ 812800 h 812800"/>
              <a:gd name="connisteX6" fmla="*/ 25400 w 50800"/>
              <a:gd name="connsiteY6" fmla="*/ 812800 h 812800"/>
              <a:gd name="connisteX7" fmla="*/ 0 w 50800"/>
              <a:gd name="connsiteY7" fmla="*/ 787400 h 812800"/>
              <a:gd name="connisteX8" fmla="*/ 0 w 50800"/>
              <a:gd name="connsiteY8" fmla="*/ 25400 h 81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812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787400"/>
                </a:lnTo>
                <a:cubicBezTo>
                  <a:pt x="50800" y="801428"/>
                  <a:pt x="39428" y="812800"/>
                  <a:pt x="25400" y="812800"/>
                </a:cubicBezTo>
                <a:lnTo>
                  <a:pt x="25400" y="812800"/>
                </a:lnTo>
                <a:cubicBezTo>
                  <a:pt x="11372" y="812800"/>
                  <a:pt x="0" y="801428"/>
                  <a:pt x="0" y="787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4356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943600"/>
            <a:ext cx="10820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3942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10972800" cy="3251200"/>
          </a:xfrm>
          <a:custGeom>
            <a:avLst/>
            <a:gd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470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0292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7162800" y="4470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162800" y="50292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9677400" y="4470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9677400" y="50292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_2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057400"/>
            <a:ext cx="3429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7188200" y="609600"/>
            <a:ext cx="4394200" cy="1778000"/>
          </a:xfrm>
          <a:custGeom>
            <a:avLst/>
            <a:gdLst>
              <a:gd name="connisteX0" fmla="*/ 0 w 4394200"/>
              <a:gd name="connsiteY0" fmla="*/ 0 h 1778000"/>
              <a:gd name="connisteX1" fmla="*/ 4191000 w 4394200"/>
              <a:gd name="connsiteY1" fmla="*/ 0 h 1778000"/>
              <a:gd name="connisteX2" fmla="*/ 4394200 w 4394200"/>
              <a:gd name="connsiteY2" fmla="*/ 203200 h 1778000"/>
              <a:gd name="connisteX3" fmla="*/ 4394200 w 4394200"/>
              <a:gd name="connsiteY3" fmla="*/ 1574800 h 1778000"/>
              <a:gd name="connisteX4" fmla="*/ 4191000 w 4394200"/>
              <a:gd name="connsiteY4" fmla="*/ 1778000 h 1778000"/>
              <a:gd name="connisteX5" fmla="*/ 0 w 4394200"/>
              <a:gd name="connsiteY5" fmla="*/ 1778000 h 1778000"/>
              <a:gd name="connisteX6" fmla="*/ 0 w 43942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394200" h="1778000">
                <a:moveTo>
                  <a:pt x="0" y="0"/>
                </a:moveTo>
                <a:lnTo>
                  <a:pt x="4191000" y="0"/>
                </a:lnTo>
                <a:cubicBezTo>
                  <a:pt x="4303224" y="0"/>
                  <a:pt x="4394200" y="90976"/>
                  <a:pt x="4394200" y="203200"/>
                </a:cubicBezTo>
                <a:lnTo>
                  <a:pt x="4394200" y="1574800"/>
                </a:lnTo>
                <a:cubicBezTo>
                  <a:pt x="4394200" y="1687024"/>
                  <a:pt x="4303224" y="1778000"/>
                  <a:pt x="4191000" y="1778000"/>
                </a:cubicBez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4648200" y="6096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493000" y="9144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493000" y="14732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5" hasCustomPrompt="1"/>
            <p:custDataLst>
              <p:tags r:id="rId11"/>
            </p:custDataLst>
          </p:nvPr>
        </p:nvSpPr>
        <p:spPr>
          <a:xfrm>
            <a:off x="7188200" y="2540000"/>
            <a:ext cx="4394200" cy="1778000"/>
          </a:xfrm>
          <a:custGeom>
            <a:avLst/>
            <a:gdLst>
              <a:gd name="connisteX0" fmla="*/ 0 w 4394200"/>
              <a:gd name="connsiteY0" fmla="*/ 0 h 1778000"/>
              <a:gd name="connisteX1" fmla="*/ 4191000 w 4394200"/>
              <a:gd name="connsiteY1" fmla="*/ 0 h 1778000"/>
              <a:gd name="connisteX2" fmla="*/ 4394200 w 4394200"/>
              <a:gd name="connsiteY2" fmla="*/ 203200 h 1778000"/>
              <a:gd name="connisteX3" fmla="*/ 4394200 w 4394200"/>
              <a:gd name="connsiteY3" fmla="*/ 1574800 h 1778000"/>
              <a:gd name="connisteX4" fmla="*/ 4191000 w 4394200"/>
              <a:gd name="connsiteY4" fmla="*/ 1778000 h 1778000"/>
              <a:gd name="connisteX5" fmla="*/ 0 w 4394200"/>
              <a:gd name="connsiteY5" fmla="*/ 1778000 h 1778000"/>
              <a:gd name="connisteX6" fmla="*/ 0 w 43942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394200" h="1778000">
                <a:moveTo>
                  <a:pt x="0" y="0"/>
                </a:moveTo>
                <a:lnTo>
                  <a:pt x="4191000" y="0"/>
                </a:lnTo>
                <a:cubicBezTo>
                  <a:pt x="4303224" y="0"/>
                  <a:pt x="4394200" y="90976"/>
                  <a:pt x="4394200" y="203200"/>
                </a:cubicBezTo>
                <a:lnTo>
                  <a:pt x="4394200" y="1574800"/>
                </a:lnTo>
                <a:cubicBezTo>
                  <a:pt x="4394200" y="1687024"/>
                  <a:pt x="4303224" y="1778000"/>
                  <a:pt x="4191000" y="1778000"/>
                </a:cubicBez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4648200" y="25400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493000" y="2844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493000" y="34036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装饰  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7188200" y="4470400"/>
            <a:ext cx="4394200" cy="1778000"/>
          </a:xfrm>
          <a:custGeom>
            <a:avLst/>
            <a:gdLst>
              <a:gd name="connisteX0" fmla="*/ 0 w 4394200"/>
              <a:gd name="connsiteY0" fmla="*/ 0 h 1778000"/>
              <a:gd name="connisteX1" fmla="*/ 4191000 w 4394200"/>
              <a:gd name="connsiteY1" fmla="*/ 0 h 1778000"/>
              <a:gd name="connisteX2" fmla="*/ 4394200 w 4394200"/>
              <a:gd name="connsiteY2" fmla="*/ 203200 h 1778000"/>
              <a:gd name="connisteX3" fmla="*/ 4394200 w 4394200"/>
              <a:gd name="connsiteY3" fmla="*/ 1574800 h 1778000"/>
              <a:gd name="connisteX4" fmla="*/ 4191000 w 4394200"/>
              <a:gd name="connsiteY4" fmla="*/ 1778000 h 1778000"/>
              <a:gd name="connisteX5" fmla="*/ 0 w 4394200"/>
              <a:gd name="connsiteY5" fmla="*/ 1778000 h 1778000"/>
              <a:gd name="connisteX6" fmla="*/ 0 w 43942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394200" h="1778000">
                <a:moveTo>
                  <a:pt x="0" y="0"/>
                </a:moveTo>
                <a:lnTo>
                  <a:pt x="4191000" y="0"/>
                </a:lnTo>
                <a:cubicBezTo>
                  <a:pt x="4303224" y="0"/>
                  <a:pt x="4394200" y="90976"/>
                  <a:pt x="4394200" y="203200"/>
                </a:cubicBezTo>
                <a:lnTo>
                  <a:pt x="4394200" y="1574800"/>
                </a:lnTo>
                <a:cubicBezTo>
                  <a:pt x="4394200" y="1687024"/>
                  <a:pt x="4303224" y="1778000"/>
                  <a:pt x="4191000" y="1778000"/>
                </a:cubicBez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图片占位符 21"/>
          <p:cNvSpPr>
            <a:spLocks noGrp="1"/>
          </p:cNvSpPr>
          <p:nvPr>
            <p:ph type="pic" idx="16398" hasCustomPrompt="1"/>
            <p:custDataLst>
              <p:tags r:id="rId16"/>
            </p:custDataLst>
          </p:nvPr>
        </p:nvSpPr>
        <p:spPr>
          <a:xfrm>
            <a:off x="4648200" y="44704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7493000" y="47752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2" hasCustomPrompt="1"/>
            <p:custDataLst>
              <p:tags r:id="rId18"/>
            </p:custDataLst>
          </p:nvPr>
        </p:nvSpPr>
        <p:spPr>
          <a:xfrm>
            <a:off x="7493000" y="53340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927" r="28571"/>
          <a:stretch>
            <a:fillRect/>
          </a:stretch>
        </p:blipFill>
        <p:spPr>
          <a:xfrm>
            <a:off x="0" y="0"/>
            <a:ext cx="8708571" cy="66040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2" t="35205" r="24710" b="37651"/>
          <a:stretch>
            <a:fillRect/>
          </a:stretch>
        </p:blipFill>
        <p:spPr>
          <a:xfrm>
            <a:off x="5305473" y="4293308"/>
            <a:ext cx="6886526" cy="2564693"/>
          </a:xfrm>
          <a:prstGeom prst="rect">
            <a:avLst/>
          </a:prstGeom>
        </p:spPr>
      </p:pic>
      <p:pic>
        <p:nvPicPr>
          <p:cNvPr id="5" name="图片 4" descr="黑暗中的光&#10;&#10;中度可信度描述已自动生成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" t="9638" r="67920" b="61488"/>
          <a:stretch>
            <a:fillRect/>
          </a:stretch>
        </p:blipFill>
        <p:spPr>
          <a:xfrm>
            <a:off x="682172" y="477981"/>
            <a:ext cx="2308499" cy="1348191"/>
          </a:xfrm>
          <a:prstGeom prst="rect">
            <a:avLst/>
          </a:prstGeom>
        </p:spPr>
      </p:pic>
      <p:pic>
        <p:nvPicPr>
          <p:cNvPr id="6" name="图片 5" descr="黑暗中的光&#10;&#10;中度可信度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8" t="25610" r="-1" b="12914"/>
          <a:stretch>
            <a:fillRect/>
          </a:stretch>
        </p:blipFill>
        <p:spPr>
          <a:xfrm flipH="1">
            <a:off x="0" y="5141145"/>
            <a:ext cx="2162151" cy="1716855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1094508" y="1413164"/>
            <a:ext cx="2898679" cy="4073236"/>
          </a:xfrm>
        </p:spPr>
        <p:txBody>
          <a:bodyPr vert="eaVert" anchor="ctr">
            <a:normAutofit/>
          </a:bodyPr>
          <a:lstStyle>
            <a:lvl1pPr algn="ctr">
              <a:defRPr sz="8800" b="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1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8432800" cy="1473200"/>
          </a:xfrm>
          <a:custGeom>
            <a:avLst/>
            <a:gdLst>
              <a:gd name="connisteX0" fmla="*/ 0 w 8432800"/>
              <a:gd name="connsiteY0" fmla="*/ 203200 h 1473200"/>
              <a:gd name="connisteX1" fmla="*/ 203200 w 8432800"/>
              <a:gd name="connsiteY1" fmla="*/ 0 h 1473200"/>
              <a:gd name="connisteX2" fmla="*/ 8432800 w 8432800"/>
              <a:gd name="connsiteY2" fmla="*/ 0 h 1473200"/>
              <a:gd name="connisteX3" fmla="*/ 8432800 w 8432800"/>
              <a:gd name="connsiteY3" fmla="*/ 1473200 h 1473200"/>
              <a:gd name="connisteX4" fmla="*/ 203200 w 8432800"/>
              <a:gd name="connsiteY4" fmla="*/ 1473200 h 1473200"/>
              <a:gd name="connisteX5" fmla="*/ 0 w 8432800"/>
              <a:gd name="connsiteY5" fmla="*/ 1270000 h 1473200"/>
              <a:gd name="connisteX6" fmla="*/ 0 w 84328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8432800" y="0"/>
                </a:lnTo>
                <a:lnTo>
                  <a:pt x="84328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042400" y="1524000"/>
            <a:ext cx="2540000" cy="1473200"/>
          </a:xfrm>
          <a:custGeom>
            <a:avLst/>
            <a:gdLst>
              <a:gd name="connisteX0" fmla="*/ 0 w 2540000"/>
              <a:gd name="connsiteY0" fmla="*/ 0 h 1473200"/>
              <a:gd name="connisteX1" fmla="*/ 2336800 w 2540000"/>
              <a:gd name="connsiteY1" fmla="*/ 0 h 1473200"/>
              <a:gd name="connisteX2" fmla="*/ 2540000 w 2540000"/>
              <a:gd name="connsiteY2" fmla="*/ 203200 h 1473200"/>
              <a:gd name="connisteX3" fmla="*/ 2540000 w 2540000"/>
              <a:gd name="connsiteY3" fmla="*/ 1270000 h 1473200"/>
              <a:gd name="connisteX4" fmla="*/ 2336800 w 2540000"/>
              <a:gd name="connsiteY4" fmla="*/ 1473200 h 1473200"/>
              <a:gd name="connisteX5" fmla="*/ 0 w 2540000"/>
              <a:gd name="connsiteY5" fmla="*/ 1473200 h 1473200"/>
              <a:gd name="connisteX6" fmla="*/ 0 w 25400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1270000"/>
                </a:lnTo>
                <a:cubicBezTo>
                  <a:pt x="2540000" y="1382224"/>
                  <a:pt x="2449024" y="1473200"/>
                  <a:pt x="23368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288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3876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149600"/>
            <a:ext cx="8432800" cy="1473200"/>
          </a:xfrm>
          <a:custGeom>
            <a:avLst/>
            <a:gdLst>
              <a:gd name="connisteX0" fmla="*/ 0 w 8432800"/>
              <a:gd name="connsiteY0" fmla="*/ 203200 h 1473200"/>
              <a:gd name="connisteX1" fmla="*/ 203200 w 8432800"/>
              <a:gd name="connsiteY1" fmla="*/ 0 h 1473200"/>
              <a:gd name="connisteX2" fmla="*/ 8432800 w 8432800"/>
              <a:gd name="connsiteY2" fmla="*/ 0 h 1473200"/>
              <a:gd name="connisteX3" fmla="*/ 8432800 w 8432800"/>
              <a:gd name="connsiteY3" fmla="*/ 1473200 h 1473200"/>
              <a:gd name="connisteX4" fmla="*/ 203200 w 8432800"/>
              <a:gd name="connsiteY4" fmla="*/ 1473200 h 1473200"/>
              <a:gd name="connisteX5" fmla="*/ 0 w 8432800"/>
              <a:gd name="connsiteY5" fmla="*/ 1270000 h 1473200"/>
              <a:gd name="connisteX6" fmla="*/ 0 w 84328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8432800" y="0"/>
                </a:lnTo>
                <a:lnTo>
                  <a:pt x="84328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9042400" y="3149600"/>
            <a:ext cx="2540000" cy="1473200"/>
          </a:xfrm>
          <a:custGeom>
            <a:avLst/>
            <a:gdLst>
              <a:gd name="connisteX0" fmla="*/ 0 w 2540000"/>
              <a:gd name="connsiteY0" fmla="*/ 0 h 1473200"/>
              <a:gd name="connisteX1" fmla="*/ 2336800 w 2540000"/>
              <a:gd name="connsiteY1" fmla="*/ 0 h 1473200"/>
              <a:gd name="connisteX2" fmla="*/ 2540000 w 2540000"/>
              <a:gd name="connsiteY2" fmla="*/ 203200 h 1473200"/>
              <a:gd name="connisteX3" fmla="*/ 2540000 w 2540000"/>
              <a:gd name="connsiteY3" fmla="*/ 1270000 h 1473200"/>
              <a:gd name="connisteX4" fmla="*/ 2336800 w 2540000"/>
              <a:gd name="connsiteY4" fmla="*/ 1473200 h 1473200"/>
              <a:gd name="connisteX5" fmla="*/ 0 w 2540000"/>
              <a:gd name="connsiteY5" fmla="*/ 1473200 h 1473200"/>
              <a:gd name="connisteX6" fmla="*/ 0 w 25400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1270000"/>
                </a:lnTo>
                <a:cubicBezTo>
                  <a:pt x="2540000" y="1382224"/>
                  <a:pt x="2449024" y="1473200"/>
                  <a:pt x="23368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914400" y="34544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914400" y="40132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609600" y="4775200"/>
            <a:ext cx="8432800" cy="1473200"/>
          </a:xfrm>
          <a:custGeom>
            <a:avLst/>
            <a:gdLst>
              <a:gd name="connisteX0" fmla="*/ 0 w 8432800"/>
              <a:gd name="connsiteY0" fmla="*/ 203200 h 1473200"/>
              <a:gd name="connisteX1" fmla="*/ 203200 w 8432800"/>
              <a:gd name="connsiteY1" fmla="*/ 0 h 1473200"/>
              <a:gd name="connisteX2" fmla="*/ 8432800 w 8432800"/>
              <a:gd name="connsiteY2" fmla="*/ 0 h 1473200"/>
              <a:gd name="connisteX3" fmla="*/ 8432800 w 8432800"/>
              <a:gd name="connsiteY3" fmla="*/ 1473200 h 1473200"/>
              <a:gd name="connisteX4" fmla="*/ 203200 w 8432800"/>
              <a:gd name="connsiteY4" fmla="*/ 1473200 h 1473200"/>
              <a:gd name="connisteX5" fmla="*/ 0 w 8432800"/>
              <a:gd name="connsiteY5" fmla="*/ 1270000 h 1473200"/>
              <a:gd name="connisteX6" fmla="*/ 0 w 84328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8432800" y="0"/>
                </a:lnTo>
                <a:lnTo>
                  <a:pt x="84328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042400" y="4775200"/>
            <a:ext cx="2540000" cy="1473200"/>
          </a:xfrm>
          <a:custGeom>
            <a:avLst/>
            <a:gdLst>
              <a:gd name="connisteX0" fmla="*/ 0 w 2540000"/>
              <a:gd name="connsiteY0" fmla="*/ 0 h 1473200"/>
              <a:gd name="connisteX1" fmla="*/ 2336800 w 2540000"/>
              <a:gd name="connsiteY1" fmla="*/ 0 h 1473200"/>
              <a:gd name="connisteX2" fmla="*/ 2540000 w 2540000"/>
              <a:gd name="connsiteY2" fmla="*/ 203200 h 1473200"/>
              <a:gd name="connisteX3" fmla="*/ 2540000 w 2540000"/>
              <a:gd name="connsiteY3" fmla="*/ 1270000 h 1473200"/>
              <a:gd name="connisteX4" fmla="*/ 2336800 w 2540000"/>
              <a:gd name="connsiteY4" fmla="*/ 1473200 h 1473200"/>
              <a:gd name="connisteX5" fmla="*/ 0 w 2540000"/>
              <a:gd name="connsiteY5" fmla="*/ 1473200 h 1473200"/>
              <a:gd name="connisteX6" fmla="*/ 0 w 25400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1270000"/>
                </a:lnTo>
                <a:cubicBezTo>
                  <a:pt x="2540000" y="1382224"/>
                  <a:pt x="2449024" y="1473200"/>
                  <a:pt x="23368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14400" y="50800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14400" y="56388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6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82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3340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5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9" hasCustomPrompt="1"/>
            <p:custDataLst>
              <p:tags r:id="rId6"/>
            </p:custDataLst>
          </p:nvPr>
        </p:nvSpPr>
        <p:spPr>
          <a:xfrm>
            <a:off x="609600" y="1981200"/>
            <a:ext cx="762000" cy="762000"/>
          </a:xfrm>
          <a:custGeom>
            <a:avLst/>
            <a:gdLst>
              <a:gd name="connisteX0" fmla="*/ 0 w 762000"/>
              <a:gd name="connsiteY0" fmla="*/ 381000 h 762000"/>
              <a:gd name="connisteX1" fmla="*/ 381000 w 762000"/>
              <a:gd name="connsiteY1" fmla="*/ 0 h 762000"/>
              <a:gd name="connisteX2" fmla="*/ 381000 w 762000"/>
              <a:gd name="connsiteY2" fmla="*/ 0 h 762000"/>
              <a:gd name="connisteX3" fmla="*/ 762000 w 762000"/>
              <a:gd name="connsiteY3" fmla="*/ 381000 h 762000"/>
              <a:gd name="connisteX4" fmla="*/ 762000 w 762000"/>
              <a:gd name="connsiteY4" fmla="*/ 381000 h 762000"/>
              <a:gd name="connisteX5" fmla="*/ 381000 w 762000"/>
              <a:gd name="connsiteY5" fmla="*/ 762000 h 762000"/>
              <a:gd name="connisteX6" fmla="*/ 381000 w 762000"/>
              <a:gd name="connsiteY6" fmla="*/ 762000 h 762000"/>
              <a:gd name="connisteX7" fmla="*/ 0 w 762000"/>
              <a:gd name="connsiteY7" fmla="*/ 381000 h 762000"/>
              <a:gd name="connisteX8" fmla="*/ 0 w 762000"/>
              <a:gd name="connsiteY8" fmla="*/ 3810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381000"/>
                </a:moveTo>
                <a:cubicBezTo>
                  <a:pt x="0" y="170580"/>
                  <a:pt x="170580" y="0"/>
                  <a:pt x="381000" y="0"/>
                </a:cubicBezTo>
                <a:lnTo>
                  <a:pt x="381000" y="0"/>
                </a:lnTo>
                <a:cubicBezTo>
                  <a:pt x="591420" y="0"/>
                  <a:pt x="762000" y="170580"/>
                  <a:pt x="762000" y="381000"/>
                </a:cubicBezTo>
                <a:lnTo>
                  <a:pt x="762000" y="381000"/>
                </a:lnTo>
                <a:cubicBezTo>
                  <a:pt x="762000" y="591420"/>
                  <a:pt x="591420" y="762000"/>
                  <a:pt x="381000" y="762000"/>
                </a:cubicBezTo>
                <a:lnTo>
                  <a:pt x="381000" y="762000"/>
                </a:lnTo>
                <a:cubicBezTo>
                  <a:pt x="170580" y="762000"/>
                  <a:pt x="0" y="591420"/>
                  <a:pt x="0" y="381000"/>
                </a:cubicBezTo>
                <a:lnTo>
                  <a:pt x="0" y="381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8" hasCustomPrompt="1"/>
            <p:custDataLst>
              <p:tags r:id="rId7"/>
            </p:custDataLst>
          </p:nvPr>
        </p:nvSpPr>
        <p:spPr>
          <a:xfrm>
            <a:off x="787400" y="2159000"/>
            <a:ext cx="406400" cy="406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1828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286000"/>
            <a:ext cx="4292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401" hasCustomPrompt="1"/>
            <p:custDataLst>
              <p:tags r:id="rId10"/>
            </p:custDataLst>
          </p:nvPr>
        </p:nvSpPr>
        <p:spPr>
          <a:xfrm>
            <a:off x="6324600" y="1981200"/>
            <a:ext cx="762000" cy="762000"/>
          </a:xfrm>
          <a:custGeom>
            <a:avLst/>
            <a:gdLst>
              <a:gd name="connisteX0" fmla="*/ 0 w 762000"/>
              <a:gd name="connsiteY0" fmla="*/ 381000 h 762000"/>
              <a:gd name="connisteX1" fmla="*/ 381000 w 762000"/>
              <a:gd name="connsiteY1" fmla="*/ 0 h 762000"/>
              <a:gd name="connisteX2" fmla="*/ 381000 w 762000"/>
              <a:gd name="connsiteY2" fmla="*/ 0 h 762000"/>
              <a:gd name="connisteX3" fmla="*/ 762000 w 762000"/>
              <a:gd name="connsiteY3" fmla="*/ 381000 h 762000"/>
              <a:gd name="connisteX4" fmla="*/ 762000 w 762000"/>
              <a:gd name="connsiteY4" fmla="*/ 381000 h 762000"/>
              <a:gd name="connisteX5" fmla="*/ 381000 w 762000"/>
              <a:gd name="connsiteY5" fmla="*/ 762000 h 762000"/>
              <a:gd name="connisteX6" fmla="*/ 381000 w 762000"/>
              <a:gd name="connsiteY6" fmla="*/ 762000 h 762000"/>
              <a:gd name="connisteX7" fmla="*/ 0 w 762000"/>
              <a:gd name="connsiteY7" fmla="*/ 381000 h 762000"/>
              <a:gd name="connisteX8" fmla="*/ 0 w 762000"/>
              <a:gd name="connsiteY8" fmla="*/ 3810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381000"/>
                </a:moveTo>
                <a:cubicBezTo>
                  <a:pt x="0" y="170580"/>
                  <a:pt x="170580" y="0"/>
                  <a:pt x="381000" y="0"/>
                </a:cubicBezTo>
                <a:lnTo>
                  <a:pt x="381000" y="0"/>
                </a:lnTo>
                <a:cubicBezTo>
                  <a:pt x="591420" y="0"/>
                  <a:pt x="762000" y="170580"/>
                  <a:pt x="762000" y="381000"/>
                </a:cubicBezTo>
                <a:lnTo>
                  <a:pt x="762000" y="381000"/>
                </a:lnTo>
                <a:cubicBezTo>
                  <a:pt x="762000" y="591420"/>
                  <a:pt x="591420" y="762000"/>
                  <a:pt x="381000" y="762000"/>
                </a:cubicBezTo>
                <a:lnTo>
                  <a:pt x="381000" y="762000"/>
                </a:lnTo>
                <a:cubicBezTo>
                  <a:pt x="170580" y="762000"/>
                  <a:pt x="0" y="591420"/>
                  <a:pt x="0" y="381000"/>
                </a:cubicBezTo>
                <a:lnTo>
                  <a:pt x="0" y="381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400" hasCustomPrompt="1"/>
            <p:custDataLst>
              <p:tags r:id="rId11"/>
            </p:custDataLst>
          </p:nvPr>
        </p:nvSpPr>
        <p:spPr>
          <a:xfrm>
            <a:off x="6502400" y="2159000"/>
            <a:ext cx="406400" cy="406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289800" y="1828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289800" y="2286000"/>
            <a:ext cx="4292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3" hasCustomPrompt="1"/>
            <p:custDataLst>
              <p:tags r:id="rId14"/>
            </p:custDataLst>
          </p:nvPr>
        </p:nvSpPr>
        <p:spPr>
          <a:xfrm>
            <a:off x="609600" y="3505200"/>
            <a:ext cx="762000" cy="762000"/>
          </a:xfrm>
          <a:custGeom>
            <a:avLst/>
            <a:gdLst>
              <a:gd name="connisteX0" fmla="*/ 0 w 762000"/>
              <a:gd name="connsiteY0" fmla="*/ 381000 h 762000"/>
              <a:gd name="connisteX1" fmla="*/ 381000 w 762000"/>
              <a:gd name="connsiteY1" fmla="*/ 0 h 762000"/>
              <a:gd name="connisteX2" fmla="*/ 381000 w 762000"/>
              <a:gd name="connsiteY2" fmla="*/ 0 h 762000"/>
              <a:gd name="connisteX3" fmla="*/ 762000 w 762000"/>
              <a:gd name="connsiteY3" fmla="*/ 381000 h 762000"/>
              <a:gd name="connisteX4" fmla="*/ 762000 w 762000"/>
              <a:gd name="connsiteY4" fmla="*/ 381000 h 762000"/>
              <a:gd name="connisteX5" fmla="*/ 381000 w 762000"/>
              <a:gd name="connsiteY5" fmla="*/ 762000 h 762000"/>
              <a:gd name="connisteX6" fmla="*/ 381000 w 762000"/>
              <a:gd name="connsiteY6" fmla="*/ 762000 h 762000"/>
              <a:gd name="connisteX7" fmla="*/ 0 w 762000"/>
              <a:gd name="connsiteY7" fmla="*/ 381000 h 762000"/>
              <a:gd name="connisteX8" fmla="*/ 0 w 762000"/>
              <a:gd name="connsiteY8" fmla="*/ 3810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381000"/>
                </a:moveTo>
                <a:cubicBezTo>
                  <a:pt x="0" y="170580"/>
                  <a:pt x="170580" y="0"/>
                  <a:pt x="381000" y="0"/>
                </a:cubicBezTo>
                <a:lnTo>
                  <a:pt x="381000" y="0"/>
                </a:lnTo>
                <a:cubicBezTo>
                  <a:pt x="591420" y="0"/>
                  <a:pt x="762000" y="170580"/>
                  <a:pt x="762000" y="381000"/>
                </a:cubicBezTo>
                <a:lnTo>
                  <a:pt x="762000" y="381000"/>
                </a:lnTo>
                <a:cubicBezTo>
                  <a:pt x="762000" y="591420"/>
                  <a:pt x="591420" y="762000"/>
                  <a:pt x="381000" y="762000"/>
                </a:cubicBezTo>
                <a:lnTo>
                  <a:pt x="381000" y="762000"/>
                </a:lnTo>
                <a:cubicBezTo>
                  <a:pt x="170580" y="762000"/>
                  <a:pt x="0" y="591420"/>
                  <a:pt x="0" y="381000"/>
                </a:cubicBezTo>
                <a:lnTo>
                  <a:pt x="0" y="381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402" hasCustomPrompt="1"/>
            <p:custDataLst>
              <p:tags r:id="rId15"/>
            </p:custDataLst>
          </p:nvPr>
        </p:nvSpPr>
        <p:spPr>
          <a:xfrm>
            <a:off x="787400" y="3683000"/>
            <a:ext cx="406400" cy="406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574800" y="3352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574800" y="3810000"/>
            <a:ext cx="4292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5" hasCustomPrompt="1"/>
            <p:custDataLst>
              <p:tags r:id="rId18"/>
            </p:custDataLst>
          </p:nvPr>
        </p:nvSpPr>
        <p:spPr>
          <a:xfrm>
            <a:off x="6324600" y="3505200"/>
            <a:ext cx="762000" cy="762000"/>
          </a:xfrm>
          <a:custGeom>
            <a:avLst/>
            <a:gdLst>
              <a:gd name="connisteX0" fmla="*/ 0 w 762000"/>
              <a:gd name="connsiteY0" fmla="*/ 381000 h 762000"/>
              <a:gd name="connisteX1" fmla="*/ 381000 w 762000"/>
              <a:gd name="connsiteY1" fmla="*/ 0 h 762000"/>
              <a:gd name="connisteX2" fmla="*/ 381000 w 762000"/>
              <a:gd name="connsiteY2" fmla="*/ 0 h 762000"/>
              <a:gd name="connisteX3" fmla="*/ 762000 w 762000"/>
              <a:gd name="connsiteY3" fmla="*/ 381000 h 762000"/>
              <a:gd name="connisteX4" fmla="*/ 762000 w 762000"/>
              <a:gd name="connsiteY4" fmla="*/ 381000 h 762000"/>
              <a:gd name="connisteX5" fmla="*/ 381000 w 762000"/>
              <a:gd name="connsiteY5" fmla="*/ 762000 h 762000"/>
              <a:gd name="connisteX6" fmla="*/ 381000 w 762000"/>
              <a:gd name="connsiteY6" fmla="*/ 762000 h 762000"/>
              <a:gd name="connisteX7" fmla="*/ 0 w 762000"/>
              <a:gd name="connsiteY7" fmla="*/ 381000 h 762000"/>
              <a:gd name="connisteX8" fmla="*/ 0 w 762000"/>
              <a:gd name="connsiteY8" fmla="*/ 3810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381000"/>
                </a:moveTo>
                <a:cubicBezTo>
                  <a:pt x="0" y="170580"/>
                  <a:pt x="170580" y="0"/>
                  <a:pt x="381000" y="0"/>
                </a:cubicBezTo>
                <a:lnTo>
                  <a:pt x="381000" y="0"/>
                </a:lnTo>
                <a:cubicBezTo>
                  <a:pt x="591420" y="0"/>
                  <a:pt x="762000" y="170580"/>
                  <a:pt x="762000" y="381000"/>
                </a:cubicBezTo>
                <a:lnTo>
                  <a:pt x="762000" y="381000"/>
                </a:lnTo>
                <a:cubicBezTo>
                  <a:pt x="762000" y="591420"/>
                  <a:pt x="591420" y="762000"/>
                  <a:pt x="381000" y="762000"/>
                </a:cubicBezTo>
                <a:lnTo>
                  <a:pt x="381000" y="762000"/>
                </a:lnTo>
                <a:cubicBezTo>
                  <a:pt x="170580" y="762000"/>
                  <a:pt x="0" y="591420"/>
                  <a:pt x="0" y="381000"/>
                </a:cubicBezTo>
                <a:lnTo>
                  <a:pt x="0" y="381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4" hasCustomPrompt="1"/>
            <p:custDataLst>
              <p:tags r:id="rId19"/>
            </p:custDataLst>
          </p:nvPr>
        </p:nvSpPr>
        <p:spPr>
          <a:xfrm>
            <a:off x="6502400" y="3683000"/>
            <a:ext cx="406400" cy="406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289800" y="3352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289800" y="3810000"/>
            <a:ext cx="4292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7" hasCustomPrompt="1"/>
            <p:custDataLst>
              <p:tags r:id="rId22"/>
            </p:custDataLst>
          </p:nvPr>
        </p:nvSpPr>
        <p:spPr>
          <a:xfrm>
            <a:off x="609600" y="5029200"/>
            <a:ext cx="762000" cy="762000"/>
          </a:xfrm>
          <a:custGeom>
            <a:avLst/>
            <a:gdLst>
              <a:gd name="connisteX0" fmla="*/ 0 w 762000"/>
              <a:gd name="connsiteY0" fmla="*/ 381000 h 762000"/>
              <a:gd name="connisteX1" fmla="*/ 381000 w 762000"/>
              <a:gd name="connsiteY1" fmla="*/ 0 h 762000"/>
              <a:gd name="connisteX2" fmla="*/ 381000 w 762000"/>
              <a:gd name="connsiteY2" fmla="*/ 0 h 762000"/>
              <a:gd name="connisteX3" fmla="*/ 762000 w 762000"/>
              <a:gd name="connsiteY3" fmla="*/ 381000 h 762000"/>
              <a:gd name="connisteX4" fmla="*/ 762000 w 762000"/>
              <a:gd name="connsiteY4" fmla="*/ 381000 h 762000"/>
              <a:gd name="connisteX5" fmla="*/ 381000 w 762000"/>
              <a:gd name="connsiteY5" fmla="*/ 762000 h 762000"/>
              <a:gd name="connisteX6" fmla="*/ 381000 w 762000"/>
              <a:gd name="connsiteY6" fmla="*/ 762000 h 762000"/>
              <a:gd name="connisteX7" fmla="*/ 0 w 762000"/>
              <a:gd name="connsiteY7" fmla="*/ 381000 h 762000"/>
              <a:gd name="connisteX8" fmla="*/ 0 w 762000"/>
              <a:gd name="connsiteY8" fmla="*/ 3810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381000"/>
                </a:moveTo>
                <a:cubicBezTo>
                  <a:pt x="0" y="170580"/>
                  <a:pt x="170580" y="0"/>
                  <a:pt x="381000" y="0"/>
                </a:cubicBezTo>
                <a:lnTo>
                  <a:pt x="381000" y="0"/>
                </a:lnTo>
                <a:cubicBezTo>
                  <a:pt x="591420" y="0"/>
                  <a:pt x="762000" y="170580"/>
                  <a:pt x="762000" y="381000"/>
                </a:cubicBezTo>
                <a:lnTo>
                  <a:pt x="762000" y="381000"/>
                </a:lnTo>
                <a:cubicBezTo>
                  <a:pt x="762000" y="591420"/>
                  <a:pt x="591420" y="762000"/>
                  <a:pt x="381000" y="762000"/>
                </a:cubicBezTo>
                <a:lnTo>
                  <a:pt x="381000" y="762000"/>
                </a:lnTo>
                <a:cubicBezTo>
                  <a:pt x="170580" y="762000"/>
                  <a:pt x="0" y="591420"/>
                  <a:pt x="0" y="381000"/>
                </a:cubicBezTo>
                <a:lnTo>
                  <a:pt x="0" y="381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图片占位符 28"/>
          <p:cNvSpPr>
            <a:spLocks noGrp="1"/>
          </p:cNvSpPr>
          <p:nvPr>
            <p:ph type="pic" idx="16406" hasCustomPrompt="1"/>
            <p:custDataLst>
              <p:tags r:id="rId23"/>
            </p:custDataLst>
          </p:nvPr>
        </p:nvSpPr>
        <p:spPr>
          <a:xfrm>
            <a:off x="787400" y="5207000"/>
            <a:ext cx="406400" cy="406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4" hasCustomPrompt="1"/>
            <p:custDataLst>
              <p:tags r:id="rId24"/>
            </p:custDataLst>
          </p:nvPr>
        </p:nvSpPr>
        <p:spPr>
          <a:xfrm>
            <a:off x="1574800" y="4876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5" hasCustomPrompt="1"/>
            <p:custDataLst>
              <p:tags r:id="rId25"/>
            </p:custDataLst>
          </p:nvPr>
        </p:nvSpPr>
        <p:spPr>
          <a:xfrm>
            <a:off x="1574800" y="5334000"/>
            <a:ext cx="4292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409" hasCustomPrompt="1"/>
            <p:custDataLst>
              <p:tags r:id="rId26"/>
            </p:custDataLst>
          </p:nvPr>
        </p:nvSpPr>
        <p:spPr>
          <a:xfrm>
            <a:off x="6324600" y="5029200"/>
            <a:ext cx="762000" cy="762000"/>
          </a:xfrm>
          <a:custGeom>
            <a:avLst/>
            <a:gdLst>
              <a:gd name="connisteX0" fmla="*/ 0 w 762000"/>
              <a:gd name="connsiteY0" fmla="*/ 381000 h 762000"/>
              <a:gd name="connisteX1" fmla="*/ 381000 w 762000"/>
              <a:gd name="connsiteY1" fmla="*/ 0 h 762000"/>
              <a:gd name="connisteX2" fmla="*/ 381000 w 762000"/>
              <a:gd name="connsiteY2" fmla="*/ 0 h 762000"/>
              <a:gd name="connisteX3" fmla="*/ 762000 w 762000"/>
              <a:gd name="connsiteY3" fmla="*/ 381000 h 762000"/>
              <a:gd name="connisteX4" fmla="*/ 762000 w 762000"/>
              <a:gd name="connsiteY4" fmla="*/ 381000 h 762000"/>
              <a:gd name="connisteX5" fmla="*/ 381000 w 762000"/>
              <a:gd name="connsiteY5" fmla="*/ 762000 h 762000"/>
              <a:gd name="connisteX6" fmla="*/ 381000 w 762000"/>
              <a:gd name="connsiteY6" fmla="*/ 762000 h 762000"/>
              <a:gd name="connisteX7" fmla="*/ 0 w 762000"/>
              <a:gd name="connsiteY7" fmla="*/ 381000 h 762000"/>
              <a:gd name="connisteX8" fmla="*/ 0 w 762000"/>
              <a:gd name="connsiteY8" fmla="*/ 3810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381000"/>
                </a:moveTo>
                <a:cubicBezTo>
                  <a:pt x="0" y="170580"/>
                  <a:pt x="170580" y="0"/>
                  <a:pt x="381000" y="0"/>
                </a:cubicBezTo>
                <a:lnTo>
                  <a:pt x="381000" y="0"/>
                </a:lnTo>
                <a:cubicBezTo>
                  <a:pt x="591420" y="0"/>
                  <a:pt x="762000" y="170580"/>
                  <a:pt x="762000" y="381000"/>
                </a:cubicBezTo>
                <a:lnTo>
                  <a:pt x="762000" y="381000"/>
                </a:lnTo>
                <a:cubicBezTo>
                  <a:pt x="762000" y="591420"/>
                  <a:pt x="591420" y="762000"/>
                  <a:pt x="381000" y="762000"/>
                </a:cubicBezTo>
                <a:lnTo>
                  <a:pt x="381000" y="762000"/>
                </a:lnTo>
                <a:cubicBezTo>
                  <a:pt x="170580" y="762000"/>
                  <a:pt x="0" y="591420"/>
                  <a:pt x="0" y="381000"/>
                </a:cubicBezTo>
                <a:lnTo>
                  <a:pt x="0" y="381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图片占位符 32"/>
          <p:cNvSpPr>
            <a:spLocks noGrp="1"/>
          </p:cNvSpPr>
          <p:nvPr>
            <p:ph type="pic" idx="16408" hasCustomPrompt="1"/>
            <p:custDataLst>
              <p:tags r:id="rId27"/>
            </p:custDataLst>
          </p:nvPr>
        </p:nvSpPr>
        <p:spPr>
          <a:xfrm>
            <a:off x="6502400" y="5207000"/>
            <a:ext cx="406400" cy="406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idx="16396" hasCustomPrompt="1"/>
            <p:custDataLst>
              <p:tags r:id="rId28"/>
            </p:custDataLst>
          </p:nvPr>
        </p:nvSpPr>
        <p:spPr>
          <a:xfrm>
            <a:off x="7289800" y="4876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97" hasCustomPrompt="1"/>
            <p:custDataLst>
              <p:tags r:id="rId29"/>
            </p:custDataLst>
          </p:nvPr>
        </p:nvSpPr>
        <p:spPr>
          <a:xfrm>
            <a:off x="7289800" y="5334000"/>
            <a:ext cx="4292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4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8" hasCustomPrompt="1"/>
            <p:custDataLst>
              <p:tags r:id="rId6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16510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1590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9" hasCustomPrompt="1"/>
            <p:custDataLst>
              <p:tags r:id="rId9"/>
            </p:custDataLst>
          </p:nvPr>
        </p:nvSpPr>
        <p:spPr>
          <a:xfrm>
            <a:off x="6324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797800" y="16510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797800" y="21590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400" hasCustomPrompt="1"/>
            <p:custDataLst>
              <p:tags r:id="rId12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33274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38354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401" hasCustomPrompt="1"/>
            <p:custDataLst>
              <p:tags r:id="rId15"/>
            </p:custDataLst>
          </p:nvPr>
        </p:nvSpPr>
        <p:spPr>
          <a:xfrm>
            <a:off x="6324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7797800" y="33274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7797800" y="38354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402" hasCustomPrompt="1"/>
            <p:custDataLst>
              <p:tags r:id="rId18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4" hasCustomPrompt="1"/>
            <p:custDataLst>
              <p:tags r:id="rId19"/>
            </p:custDataLst>
          </p:nvPr>
        </p:nvSpPr>
        <p:spPr>
          <a:xfrm>
            <a:off x="2082800" y="5003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2082800" y="55118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图片占位符 26"/>
          <p:cNvSpPr>
            <a:spLocks noGrp="1"/>
          </p:cNvSpPr>
          <p:nvPr>
            <p:ph type="pic" idx="16403" hasCustomPrompt="1"/>
            <p:custDataLst>
              <p:tags r:id="rId21"/>
            </p:custDataLst>
          </p:nvPr>
        </p:nvSpPr>
        <p:spPr>
          <a:xfrm>
            <a:off x="6324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idx="16396" hasCustomPrompt="1"/>
            <p:custDataLst>
              <p:tags r:id="rId22"/>
            </p:custDataLst>
          </p:nvPr>
        </p:nvSpPr>
        <p:spPr>
          <a:xfrm>
            <a:off x="7797800" y="5003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397" hasCustomPrompt="1"/>
            <p:custDataLst>
              <p:tags r:id="rId23"/>
            </p:custDataLst>
          </p:nvPr>
        </p:nvSpPr>
        <p:spPr>
          <a:xfrm>
            <a:off x="7797800" y="55118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190446"/>
            <a:ext cx="5323840" cy="522608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190446"/>
            <a:ext cx="5323840" cy="522608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 flipH="1">
            <a:off x="1095372" y="888999"/>
            <a:ext cx="11096628" cy="596632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0" t="37783" r="14065" b="51450"/>
          <a:stretch>
            <a:fillRect/>
          </a:stretch>
        </p:blipFill>
        <p:spPr>
          <a:xfrm flipH="1">
            <a:off x="10447337" y="165100"/>
            <a:ext cx="1298581" cy="1007496"/>
          </a:xfrm>
          <a:prstGeom prst="rect">
            <a:avLst/>
          </a:prstGeom>
          <a:noFill/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 flipH="1">
            <a:off x="0" y="4129548"/>
            <a:ext cx="6531642" cy="272845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6" t="11782" r="40938" b="67013"/>
          <a:stretch>
            <a:fillRect/>
          </a:stretch>
        </p:blipFill>
        <p:spPr>
          <a:xfrm>
            <a:off x="1016813" y="2127957"/>
            <a:ext cx="1201738" cy="14541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0" t="27033" r="12551" b="11423"/>
          <a:stretch>
            <a:fillRect/>
          </a:stretch>
        </p:blipFill>
        <p:spPr>
          <a:xfrm>
            <a:off x="505119" y="784449"/>
            <a:ext cx="3868254" cy="5735918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6387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507894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1" name="任意多边形: 形状 10"/>
          <p:cNvSpPr/>
          <p:nvPr userDrawn="1">
            <p:custDataLst>
              <p:tags r:id="rId15"/>
            </p:custDataLst>
          </p:nvPr>
        </p:nvSpPr>
        <p:spPr>
          <a:xfrm>
            <a:off x="10227273" y="6006478"/>
            <a:ext cx="64386" cy="12918"/>
          </a:xfrm>
          <a:custGeom>
            <a:avLst/>
            <a:gdLst>
              <a:gd name="connsiteX0" fmla="*/ 12101 w 64386"/>
              <a:gd name="connsiteY0" fmla="*/ 1 h 12918"/>
              <a:gd name="connsiteX1" fmla="*/ 64150 w 64386"/>
              <a:gd name="connsiteY1" fmla="*/ 6030 h 12918"/>
              <a:gd name="connsiteX2" fmla="*/ 64386 w 64386"/>
              <a:gd name="connsiteY2" fmla="*/ 5991 h 12918"/>
              <a:gd name="connsiteX3" fmla="*/ 40327 w 64386"/>
              <a:gd name="connsiteY3" fmla="*/ 10891 h 12918"/>
              <a:gd name="connsiteX4" fmla="*/ 17368 w 64386"/>
              <a:gd name="connsiteY4" fmla="*/ 10425 h 12918"/>
              <a:gd name="connsiteX5" fmla="*/ 3843 w 64386"/>
              <a:gd name="connsiteY5" fmla="*/ 9647 h 12918"/>
              <a:gd name="connsiteX6" fmla="*/ 385 w 64386"/>
              <a:gd name="connsiteY6" fmla="*/ 3074 h 12918"/>
              <a:gd name="connsiteX7" fmla="*/ 12101 w 64386"/>
              <a:gd name="connsiteY7" fmla="*/ 1 h 1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86" h="12918">
                <a:moveTo>
                  <a:pt x="12101" y="1"/>
                </a:moveTo>
                <a:cubicBezTo>
                  <a:pt x="29320" y="1596"/>
                  <a:pt x="46303" y="3891"/>
                  <a:pt x="64150" y="6030"/>
                </a:cubicBezTo>
                <a:cubicBezTo>
                  <a:pt x="64228" y="6017"/>
                  <a:pt x="64306" y="6004"/>
                  <a:pt x="64386" y="5991"/>
                </a:cubicBezTo>
                <a:cubicBezTo>
                  <a:pt x="57702" y="14352"/>
                  <a:pt x="48660" y="14003"/>
                  <a:pt x="40327" y="10891"/>
                </a:cubicBezTo>
                <a:cubicBezTo>
                  <a:pt x="31991" y="7780"/>
                  <a:pt x="26174" y="5991"/>
                  <a:pt x="17368" y="10425"/>
                </a:cubicBezTo>
                <a:cubicBezTo>
                  <a:pt x="15323" y="11475"/>
                  <a:pt x="6909" y="10930"/>
                  <a:pt x="3843" y="9647"/>
                </a:cubicBezTo>
                <a:cubicBezTo>
                  <a:pt x="581" y="7858"/>
                  <a:pt x="-715" y="5408"/>
                  <a:pt x="385" y="3074"/>
                </a:cubicBezTo>
                <a:cubicBezTo>
                  <a:pt x="2956" y="1129"/>
                  <a:pt x="7382" y="-38"/>
                  <a:pt x="12101" y="1"/>
                </a:cubicBezTo>
                <a:close/>
              </a:path>
            </a:pathLst>
          </a:custGeom>
          <a:solidFill>
            <a:schemeClr val="accent1"/>
          </a:solidFill>
          <a:ln w="92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 idx="16388" hasCustomPrompt="1"/>
            <p:custDataLst>
              <p:tags r:id="rId16"/>
            </p:custDataLst>
          </p:nvPr>
        </p:nvSpPr>
        <p:spPr>
          <a:xfrm>
            <a:off x="4823354" y="2159000"/>
            <a:ext cx="6352646" cy="2540000"/>
          </a:xfrm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/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7"/>
            </p:custDataLst>
          </p:nvPr>
        </p:nvSpPr>
        <p:spPr>
          <a:xfrm>
            <a:off x="8635118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tags" Target="../tags/tag263.xml"/><Relationship Id="rId33" Type="http://schemas.openxmlformats.org/officeDocument/2006/relationships/tags" Target="../tags/tag262.xml"/><Relationship Id="rId32" Type="http://schemas.openxmlformats.org/officeDocument/2006/relationships/image" Target="../media/image4.png"/><Relationship Id="rId31" Type="http://schemas.openxmlformats.org/officeDocument/2006/relationships/tags" Target="../tags/tag261.xml"/><Relationship Id="rId30" Type="http://schemas.openxmlformats.org/officeDocument/2006/relationships/tags" Target="../tags/tag260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259.xml"/><Relationship Id="rId28" Type="http://schemas.openxmlformats.org/officeDocument/2006/relationships/tags" Target="../tags/tag258.xml"/><Relationship Id="rId27" Type="http://schemas.openxmlformats.org/officeDocument/2006/relationships/tags" Target="../tags/tag257.xml"/><Relationship Id="rId26" Type="http://schemas.openxmlformats.org/officeDocument/2006/relationships/tags" Target="../tags/tag256.xml"/><Relationship Id="rId25" Type="http://schemas.openxmlformats.org/officeDocument/2006/relationships/image" Target="../media/image1.png"/><Relationship Id="rId24" Type="http://schemas.openxmlformats.org/officeDocument/2006/relationships/tags" Target="../tags/tag255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 rotWithShape="1">
          <a:blip r:embed="rId25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 flipH="1">
            <a:off x="1095372" y="888999"/>
            <a:ext cx="11096628" cy="596632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黑暗中的光&#10;&#10;中度可信度描述已自动生成"/>
          <p:cNvPicPr>
            <a:picLocks noChangeAspect="1"/>
          </p:cNvPicPr>
          <p:nvPr userDrawn="1">
            <p:custDataLst>
              <p:tags r:id="rId31"/>
            </p:custDataLst>
          </p:nvPr>
        </p:nvPicPr>
        <p:blipFill rotWithShape="1">
          <a:blip r:embed="rId32" cstate="print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8" t="25610" r="-1" b="12914"/>
          <a:stretch>
            <a:fillRect/>
          </a:stretch>
        </p:blipFill>
        <p:spPr>
          <a:xfrm flipH="1">
            <a:off x="0" y="5141145"/>
            <a:ext cx="2162151" cy="1716855"/>
          </a:xfrm>
          <a:prstGeom prst="rect">
            <a:avLst/>
          </a:prstGeom>
        </p:spPr>
      </p:pic>
      <p:sp>
        <p:nvSpPr>
          <p:cNvPr id="10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tags" Target="../tags/tag353.xml"/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image" Target="../media/image17.jpeg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8" Type="http://schemas.openxmlformats.org/officeDocument/2006/relationships/slideLayout" Target="../slideLayouts/slideLayout20.xml"/><Relationship Id="rId17" Type="http://schemas.openxmlformats.org/officeDocument/2006/relationships/tags" Target="../tags/tag360.xml"/><Relationship Id="rId16" Type="http://schemas.openxmlformats.org/officeDocument/2006/relationships/tags" Target="../tags/tag359.xml"/><Relationship Id="rId15" Type="http://schemas.openxmlformats.org/officeDocument/2006/relationships/tags" Target="../tags/tag358.xml"/><Relationship Id="rId14" Type="http://schemas.openxmlformats.org/officeDocument/2006/relationships/image" Target="../media/image19.jpeg"/><Relationship Id="rId13" Type="http://schemas.openxmlformats.org/officeDocument/2006/relationships/tags" Target="../tags/tag357.xml"/><Relationship Id="rId12" Type="http://schemas.openxmlformats.org/officeDocument/2006/relationships/tags" Target="../tags/tag356.xml"/><Relationship Id="rId11" Type="http://schemas.openxmlformats.org/officeDocument/2006/relationships/tags" Target="../tags/tag355.xml"/><Relationship Id="rId10" Type="http://schemas.openxmlformats.org/officeDocument/2006/relationships/tags" Target="../tags/tag354.xml"/><Relationship Id="rId1" Type="http://schemas.openxmlformats.org/officeDocument/2006/relationships/tags" Target="../tags/tag3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7" Type="http://schemas.openxmlformats.org/officeDocument/2006/relationships/tags" Target="../tags/tag366.xml"/><Relationship Id="rId6" Type="http://schemas.openxmlformats.org/officeDocument/2006/relationships/tags" Target="../tags/tag365.xml"/><Relationship Id="rId5" Type="http://schemas.openxmlformats.org/officeDocument/2006/relationships/tags" Target="../tags/tag364.xml"/><Relationship Id="rId4" Type="http://schemas.openxmlformats.org/officeDocument/2006/relationships/tags" Target="../tags/tag363.xml"/><Relationship Id="rId3" Type="http://schemas.openxmlformats.org/officeDocument/2006/relationships/image" Target="../media/image20.jpeg"/><Relationship Id="rId2" Type="http://schemas.openxmlformats.org/officeDocument/2006/relationships/tags" Target="../tags/tag362.xml"/><Relationship Id="rId1" Type="http://schemas.openxmlformats.org/officeDocument/2006/relationships/tags" Target="../tags/tag36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9" Type="http://schemas.openxmlformats.org/officeDocument/2006/relationships/slideLayout" Target="../slideLayouts/slideLayout22.xml"/><Relationship Id="rId38" Type="http://schemas.openxmlformats.org/officeDocument/2006/relationships/tags" Target="../tags/tag392.xml"/><Relationship Id="rId37" Type="http://schemas.openxmlformats.org/officeDocument/2006/relationships/tags" Target="../tags/tag391.xml"/><Relationship Id="rId36" Type="http://schemas.openxmlformats.org/officeDocument/2006/relationships/tags" Target="../tags/tag390.xml"/><Relationship Id="rId35" Type="http://schemas.openxmlformats.org/officeDocument/2006/relationships/image" Target="../media/image32.svg"/><Relationship Id="rId34" Type="http://schemas.openxmlformats.org/officeDocument/2006/relationships/image" Target="../media/image31.png"/><Relationship Id="rId33" Type="http://schemas.openxmlformats.org/officeDocument/2006/relationships/tags" Target="../tags/tag389.xml"/><Relationship Id="rId32" Type="http://schemas.openxmlformats.org/officeDocument/2006/relationships/tags" Target="../tags/tag388.xml"/><Relationship Id="rId31" Type="http://schemas.openxmlformats.org/officeDocument/2006/relationships/tags" Target="../tags/tag387.xml"/><Relationship Id="rId30" Type="http://schemas.openxmlformats.org/officeDocument/2006/relationships/tags" Target="../tags/tag386.xml"/><Relationship Id="rId3" Type="http://schemas.openxmlformats.org/officeDocument/2006/relationships/tags" Target="../tags/tag369.xml"/><Relationship Id="rId29" Type="http://schemas.openxmlformats.org/officeDocument/2006/relationships/image" Target="../media/image30.svg"/><Relationship Id="rId28" Type="http://schemas.openxmlformats.org/officeDocument/2006/relationships/image" Target="../media/image29.png"/><Relationship Id="rId27" Type="http://schemas.openxmlformats.org/officeDocument/2006/relationships/tags" Target="../tags/tag385.xml"/><Relationship Id="rId26" Type="http://schemas.openxmlformats.org/officeDocument/2006/relationships/tags" Target="../tags/tag384.xml"/><Relationship Id="rId25" Type="http://schemas.openxmlformats.org/officeDocument/2006/relationships/tags" Target="../tags/tag383.xml"/><Relationship Id="rId24" Type="http://schemas.openxmlformats.org/officeDocument/2006/relationships/tags" Target="../tags/tag382.xml"/><Relationship Id="rId23" Type="http://schemas.openxmlformats.org/officeDocument/2006/relationships/image" Target="../media/image28.svg"/><Relationship Id="rId22" Type="http://schemas.openxmlformats.org/officeDocument/2006/relationships/image" Target="../media/image27.png"/><Relationship Id="rId21" Type="http://schemas.openxmlformats.org/officeDocument/2006/relationships/tags" Target="../tags/tag381.xml"/><Relationship Id="rId20" Type="http://schemas.openxmlformats.org/officeDocument/2006/relationships/tags" Target="../tags/tag380.xml"/><Relationship Id="rId2" Type="http://schemas.openxmlformats.org/officeDocument/2006/relationships/tags" Target="../tags/tag368.xml"/><Relationship Id="rId19" Type="http://schemas.openxmlformats.org/officeDocument/2006/relationships/tags" Target="../tags/tag379.xml"/><Relationship Id="rId18" Type="http://schemas.openxmlformats.org/officeDocument/2006/relationships/tags" Target="../tags/tag378.xml"/><Relationship Id="rId17" Type="http://schemas.openxmlformats.org/officeDocument/2006/relationships/image" Target="../media/image26.svg"/><Relationship Id="rId16" Type="http://schemas.openxmlformats.org/officeDocument/2006/relationships/image" Target="../media/image25.png"/><Relationship Id="rId15" Type="http://schemas.openxmlformats.org/officeDocument/2006/relationships/tags" Target="../tags/tag377.xml"/><Relationship Id="rId14" Type="http://schemas.openxmlformats.org/officeDocument/2006/relationships/tags" Target="../tags/tag376.xml"/><Relationship Id="rId13" Type="http://schemas.openxmlformats.org/officeDocument/2006/relationships/tags" Target="../tags/tag375.xml"/><Relationship Id="rId12" Type="http://schemas.openxmlformats.org/officeDocument/2006/relationships/tags" Target="../tags/tag374.xml"/><Relationship Id="rId11" Type="http://schemas.openxmlformats.org/officeDocument/2006/relationships/image" Target="../media/image24.svg"/><Relationship Id="rId10" Type="http://schemas.openxmlformats.org/officeDocument/2006/relationships/image" Target="../media/image23.png"/><Relationship Id="rId1" Type="http://schemas.openxmlformats.org/officeDocument/2006/relationships/tags" Target="../tags/tag36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image" Target="../media/image34.jpeg"/><Relationship Id="rId6" Type="http://schemas.openxmlformats.org/officeDocument/2006/relationships/tags" Target="../tags/tag397.xml"/><Relationship Id="rId5" Type="http://schemas.openxmlformats.org/officeDocument/2006/relationships/tags" Target="../tags/tag396.xml"/><Relationship Id="rId4" Type="http://schemas.openxmlformats.org/officeDocument/2006/relationships/tags" Target="../tags/tag395.xml"/><Relationship Id="rId3" Type="http://schemas.openxmlformats.org/officeDocument/2006/relationships/image" Target="../media/image33.jpeg"/><Relationship Id="rId27" Type="http://schemas.openxmlformats.org/officeDocument/2006/relationships/slideLayout" Target="../slideLayouts/slideLayout23.xml"/><Relationship Id="rId26" Type="http://schemas.openxmlformats.org/officeDocument/2006/relationships/tags" Target="../tags/tag412.xml"/><Relationship Id="rId25" Type="http://schemas.openxmlformats.org/officeDocument/2006/relationships/tags" Target="../tags/tag411.xml"/><Relationship Id="rId24" Type="http://schemas.openxmlformats.org/officeDocument/2006/relationships/tags" Target="../tags/tag410.xml"/><Relationship Id="rId23" Type="http://schemas.openxmlformats.org/officeDocument/2006/relationships/image" Target="../media/image38.jpeg"/><Relationship Id="rId22" Type="http://schemas.openxmlformats.org/officeDocument/2006/relationships/tags" Target="../tags/tag409.xml"/><Relationship Id="rId21" Type="http://schemas.openxmlformats.org/officeDocument/2006/relationships/tags" Target="../tags/tag408.xml"/><Relationship Id="rId20" Type="http://schemas.openxmlformats.org/officeDocument/2006/relationships/tags" Target="../tags/tag407.xml"/><Relationship Id="rId2" Type="http://schemas.openxmlformats.org/officeDocument/2006/relationships/tags" Target="../tags/tag394.xml"/><Relationship Id="rId19" Type="http://schemas.openxmlformats.org/officeDocument/2006/relationships/image" Target="../media/image37.jpeg"/><Relationship Id="rId18" Type="http://schemas.openxmlformats.org/officeDocument/2006/relationships/tags" Target="../tags/tag406.xml"/><Relationship Id="rId17" Type="http://schemas.openxmlformats.org/officeDocument/2006/relationships/tags" Target="../tags/tag405.xml"/><Relationship Id="rId16" Type="http://schemas.openxmlformats.org/officeDocument/2006/relationships/tags" Target="../tags/tag404.xml"/><Relationship Id="rId15" Type="http://schemas.openxmlformats.org/officeDocument/2006/relationships/image" Target="../media/image36.jpeg"/><Relationship Id="rId14" Type="http://schemas.openxmlformats.org/officeDocument/2006/relationships/tags" Target="../tags/tag403.xml"/><Relationship Id="rId13" Type="http://schemas.openxmlformats.org/officeDocument/2006/relationships/tags" Target="../tags/tag402.xml"/><Relationship Id="rId12" Type="http://schemas.openxmlformats.org/officeDocument/2006/relationships/tags" Target="../tags/tag401.xml"/><Relationship Id="rId11" Type="http://schemas.openxmlformats.org/officeDocument/2006/relationships/image" Target="../media/image35.jpeg"/><Relationship Id="rId10" Type="http://schemas.openxmlformats.org/officeDocument/2006/relationships/tags" Target="../tags/tag400.xml"/><Relationship Id="rId1" Type="http://schemas.openxmlformats.org/officeDocument/2006/relationships/tags" Target="../tags/tag39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" Type="http://schemas.openxmlformats.org/officeDocument/2006/relationships/tags" Target="../tags/tag41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image" Target="../media/image8.jpeg"/><Relationship Id="rId2" Type="http://schemas.openxmlformats.org/officeDocument/2006/relationships/tags" Target="../tags/tag278.xml"/><Relationship Id="rId17" Type="http://schemas.openxmlformats.org/officeDocument/2006/relationships/slideLayout" Target="../slideLayouts/slideLayout14.xml"/><Relationship Id="rId16" Type="http://schemas.openxmlformats.org/officeDocument/2006/relationships/tags" Target="../tags/tag291.xml"/><Relationship Id="rId15" Type="http://schemas.openxmlformats.org/officeDocument/2006/relationships/tags" Target="../tags/tag290.xml"/><Relationship Id="rId14" Type="http://schemas.openxmlformats.org/officeDocument/2006/relationships/tags" Target="../tags/tag289.xml"/><Relationship Id="rId13" Type="http://schemas.openxmlformats.org/officeDocument/2006/relationships/tags" Target="../tags/tag288.xml"/><Relationship Id="rId12" Type="http://schemas.openxmlformats.org/officeDocument/2006/relationships/tags" Target="../tags/tag287.xml"/><Relationship Id="rId11" Type="http://schemas.openxmlformats.org/officeDocument/2006/relationships/tags" Target="../tags/tag286.xml"/><Relationship Id="rId10" Type="http://schemas.openxmlformats.org/officeDocument/2006/relationships/tags" Target="../tags/tag285.xml"/><Relationship Id="rId1" Type="http://schemas.openxmlformats.org/officeDocument/2006/relationships/tags" Target="../tags/tag27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image" Target="../media/image9.jpeg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3" Type="http://schemas.openxmlformats.org/officeDocument/2006/relationships/slideLayout" Target="../slideLayouts/slideLayout15.xml"/><Relationship Id="rId12" Type="http://schemas.openxmlformats.org/officeDocument/2006/relationships/tags" Target="../tags/tag301.xml"/><Relationship Id="rId11" Type="http://schemas.openxmlformats.org/officeDocument/2006/relationships/tags" Target="../tags/tag300.xml"/><Relationship Id="rId10" Type="http://schemas.openxmlformats.org/officeDocument/2006/relationships/tags" Target="../tags/tag299.xml"/><Relationship Id="rId1" Type="http://schemas.openxmlformats.org/officeDocument/2006/relationships/tags" Target="../tags/tag29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image" Target="../media/image11.jpeg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image" Target="../media/image12.jpeg"/><Relationship Id="rId2" Type="http://schemas.openxmlformats.org/officeDocument/2006/relationships/tags" Target="../tags/tag309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322.xml"/><Relationship Id="rId15" Type="http://schemas.openxmlformats.org/officeDocument/2006/relationships/tags" Target="../tags/tag321.xml"/><Relationship Id="rId14" Type="http://schemas.openxmlformats.org/officeDocument/2006/relationships/tags" Target="../tags/tag320.xml"/><Relationship Id="rId13" Type="http://schemas.openxmlformats.org/officeDocument/2006/relationships/tags" Target="../tags/tag319.xml"/><Relationship Id="rId12" Type="http://schemas.openxmlformats.org/officeDocument/2006/relationships/tags" Target="../tags/tag31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tags" Target="../tags/tag30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image" Target="../media/image13.jpeg"/><Relationship Id="rId2" Type="http://schemas.openxmlformats.org/officeDocument/2006/relationships/tags" Target="../tags/tag32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31.xml"/><Relationship Id="rId1" Type="http://schemas.openxmlformats.org/officeDocument/2006/relationships/tags" Target="../tags/tag3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image" Target="../media/image14.jpeg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9" Type="http://schemas.openxmlformats.org/officeDocument/2006/relationships/slideLayout" Target="../slideLayouts/slideLayout19.xml"/><Relationship Id="rId18" Type="http://schemas.openxmlformats.org/officeDocument/2006/relationships/tags" Target="../tags/tag346.xml"/><Relationship Id="rId17" Type="http://schemas.openxmlformats.org/officeDocument/2006/relationships/tags" Target="../tags/tag345.xml"/><Relationship Id="rId16" Type="http://schemas.openxmlformats.org/officeDocument/2006/relationships/tags" Target="../tags/tag344.xml"/><Relationship Id="rId15" Type="http://schemas.openxmlformats.org/officeDocument/2006/relationships/image" Target="../media/image16.jpeg"/><Relationship Id="rId14" Type="http://schemas.openxmlformats.org/officeDocument/2006/relationships/tags" Target="../tags/tag343.xml"/><Relationship Id="rId13" Type="http://schemas.openxmlformats.org/officeDocument/2006/relationships/tags" Target="../tags/tag342.xml"/><Relationship Id="rId12" Type="http://schemas.openxmlformats.org/officeDocument/2006/relationships/tags" Target="../tags/tag341.xml"/><Relationship Id="rId11" Type="http://schemas.openxmlformats.org/officeDocument/2006/relationships/tags" Target="../tags/tag340.xml"/><Relationship Id="rId10" Type="http://schemas.openxmlformats.org/officeDocument/2006/relationships/image" Target="../media/image15.jpeg"/><Relationship Id="rId1" Type="http://schemas.openxmlformats.org/officeDocument/2006/relationships/tags" Target="../tags/tag3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2025/06/22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5700"/>
              <a:t>第9章 Prompt生成</a:t>
            </a:r>
            <a:endParaRPr lang="zh-CN" altLang="en-US" sz="57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CAXDING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2700"/>
              <a:t>提示词优化需求分析与生成技术简介：提示词生成的技术原理与常用方法</a:t>
            </a:r>
            <a:endParaRPr lang="zh-CN" altLang="en-US" sz="2700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1835d7f5-322b-4436-b330-b82d1bcb8e2e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878" b="878"/>
          <a:stretch>
            <a:fillRect/>
          </a:stretch>
        </p:blipFill>
        <p:spPr>
          <a:xfrm>
            <a:off x="9042400" y="1524000"/>
            <a:ext cx="2540000" cy="1473200"/>
          </a:xfrm>
          <a:custGeom>
            <a:avLst/>
            <a:gdLst>
              <a:gd name="connisteX0" fmla="*/ 0 w 2540000"/>
              <a:gd name="connsiteY0" fmla="*/ 0 h 1473200"/>
              <a:gd name="connisteX1" fmla="*/ 2336800 w 2540000"/>
              <a:gd name="connsiteY1" fmla="*/ 0 h 1473200"/>
              <a:gd name="connisteX2" fmla="*/ 2540000 w 2540000"/>
              <a:gd name="connsiteY2" fmla="*/ 203200 h 1473200"/>
              <a:gd name="connisteX3" fmla="*/ 2540000 w 2540000"/>
              <a:gd name="connsiteY3" fmla="*/ 1270000 h 1473200"/>
              <a:gd name="connisteX4" fmla="*/ 2336800 w 2540000"/>
              <a:gd name="connsiteY4" fmla="*/ 1473200 h 1473200"/>
              <a:gd name="connisteX5" fmla="*/ 0 w 2540000"/>
              <a:gd name="connsiteY5" fmla="*/ 1473200 h 1473200"/>
              <a:gd name="connisteX6" fmla="*/ 0 w 25400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1270000"/>
                </a:lnTo>
                <a:cubicBezTo>
                  <a:pt x="2540000" y="1382224"/>
                  <a:pt x="2449024" y="1473200"/>
                  <a:pt x="23368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模板化应用规范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使用固定模板标准化提示结构，确保输入输出内容格式统一高效。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4aa1edf9-2267-4878-b8f8-ef4badd1e8dd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878" b="878"/>
          <a:stretch>
            <a:fillRect/>
          </a:stretch>
        </p:blipFill>
        <p:spPr>
          <a:xfrm>
            <a:off x="9042400" y="3149600"/>
            <a:ext cx="2540000" cy="1473200"/>
          </a:xfrm>
          <a:custGeom>
            <a:avLst/>
            <a:gdLst>
              <a:gd name="connisteX0" fmla="*/ 0 w 2540000"/>
              <a:gd name="connsiteY0" fmla="*/ 0 h 1473200"/>
              <a:gd name="connisteX1" fmla="*/ 2336800 w 2540000"/>
              <a:gd name="connsiteY1" fmla="*/ 0 h 1473200"/>
              <a:gd name="connisteX2" fmla="*/ 2540000 w 2540000"/>
              <a:gd name="connsiteY2" fmla="*/ 203200 h 1473200"/>
              <a:gd name="connisteX3" fmla="*/ 2540000 w 2540000"/>
              <a:gd name="connsiteY3" fmla="*/ 1270000 h 1473200"/>
              <a:gd name="connisteX4" fmla="*/ 2336800 w 2540000"/>
              <a:gd name="connsiteY4" fmla="*/ 1473200 h 1473200"/>
              <a:gd name="connisteX5" fmla="*/ 0 w 2540000"/>
              <a:gd name="connsiteY5" fmla="*/ 1473200 h 1473200"/>
              <a:gd name="connisteX6" fmla="*/ 0 w 25400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1270000"/>
                </a:lnTo>
                <a:cubicBezTo>
                  <a:pt x="2540000" y="1382224"/>
                  <a:pt x="2449024" y="1473200"/>
                  <a:pt x="23368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技术原理概述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结合多种提示方法优化模型性能，涵盖指令适配、示例学习与场景动态响应。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0ef746a6-7b41-425c-91f8-5403c0013bd4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878" b="878"/>
          <a:stretch>
            <a:fillRect/>
          </a:stretch>
        </p:blipFill>
        <p:spPr>
          <a:xfrm>
            <a:off x="9042400" y="4775200"/>
            <a:ext cx="2540000" cy="1473200"/>
          </a:xfrm>
          <a:custGeom>
            <a:avLst/>
            <a:gdLst>
              <a:gd name="connisteX0" fmla="*/ 0 w 2540000"/>
              <a:gd name="connsiteY0" fmla="*/ 0 h 1473200"/>
              <a:gd name="connisteX1" fmla="*/ 2336800 w 2540000"/>
              <a:gd name="connsiteY1" fmla="*/ 0 h 1473200"/>
              <a:gd name="connisteX2" fmla="*/ 2540000 w 2540000"/>
              <a:gd name="connsiteY2" fmla="*/ 203200 h 1473200"/>
              <a:gd name="connisteX3" fmla="*/ 2540000 w 2540000"/>
              <a:gd name="connsiteY3" fmla="*/ 1270000 h 1473200"/>
              <a:gd name="connisteX4" fmla="*/ 2336800 w 2540000"/>
              <a:gd name="connsiteY4" fmla="*/ 1473200 h 1473200"/>
              <a:gd name="connisteX5" fmla="*/ 0 w 2540000"/>
              <a:gd name="connsiteY5" fmla="*/ 1473200 h 1473200"/>
              <a:gd name="connisteX6" fmla="*/ 0 w 25400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1270000"/>
                </a:lnTo>
                <a:cubicBezTo>
                  <a:pt x="2540000" y="1382224"/>
                  <a:pt x="2449024" y="1473200"/>
                  <a:pt x="23368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方法优化场景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针对不同任务选择提示策略，如零样本生成科普文本或动态生成对话答案。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提示词优化需求分析与生成技术简介</a:t>
            </a:r>
            <a:endParaRPr lang="zh-CN" altLang="en-US" sz="3000"/>
          </a:p>
        </p:txBody>
      </p:sp>
      <p:grpSp>
        <p:nvGrpSpPr>
          <p:cNvPr id="10" name="组合 9"/>
          <p:cNvGrpSpPr/>
          <p:nvPr/>
        </p:nvGrpSpPr>
        <p:grpSpPr>
          <a:xfrm>
            <a:off x="609600" y="4826000"/>
            <a:ext cx="4876800" cy="1422400"/>
            <a:chOff x="960" y="7600"/>
            <a:chExt cx="7680" cy="2240"/>
          </a:xfrm>
        </p:grpSpPr>
      </p:grpSp>
      <p:pic>
        <p:nvPicPr>
          <p:cNvPr id="11" name="内容占位符 10" descr="f96aaa7d-94c4-460e-a7ab-3fef98c7c552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579" r="579"/>
          <a:stretch>
            <a:fillRect/>
          </a:stretch>
        </p:blipFill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动态提示词优化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动态提示词优化结合自适应调整，提升语言模型应对多变场景的能力，优化模型输出，提供更贴合实际的智能服务。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提示词语料库构建与分类方法</a:t>
            </a:r>
            <a:endParaRPr lang="zh-CN" altLang="en-US" sz="3300"/>
          </a:p>
        </p:txBody>
      </p:sp>
      <p:grpSp>
        <p:nvGrpSpPr>
          <p:cNvPr id="33" name="组合 32"/>
          <p:cNvGrpSpPr/>
          <p:nvPr/>
        </p:nvGrpSpPr>
        <p:grpSpPr>
          <a:xfrm>
            <a:off x="609600" y="1828800"/>
            <a:ext cx="10972800" cy="4114800"/>
            <a:chOff x="960" y="2880"/>
            <a:chExt cx="17280" cy="6480"/>
          </a:xfrm>
        </p:grpSpPr>
      </p:grpSp>
      <p:sp>
        <p:nvSpPr>
          <p:cNvPr id="3" name="装饰  1"/>
          <p:cNvSpPr>
            <a:spLocks noGrp="1"/>
          </p:cNvSpPr>
          <p:nvPr>
            <p:ph type="body" idx="16399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8" name="图片占位符 27" descr="base\assets\7"/>
          <p:cNvPicPr>
            <a:picLocks noChangeAspect="1"/>
          </p:cNvPicPr>
          <p:nvPr>
            <p:ph type="pic" idx="16398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400" y="2159000"/>
            <a:ext cx="406400" cy="4064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z="1700"/>
              <a:t>语料库构建基础</a:t>
            </a:r>
            <a:endParaRPr lang="zh-CN" altLang="en-US" sz="17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sz="1100"/>
              <a:t>通过系统化收集与分类方法，为不同应用场景提供精确且丰富的提示词支持。</a:t>
            </a:r>
            <a:endParaRPr lang="zh-CN" altLang="en-US" sz="1100"/>
          </a:p>
        </p:txBody>
      </p:sp>
      <p:sp>
        <p:nvSpPr>
          <p:cNvPr id="7" name="装饰  5"/>
          <p:cNvSpPr>
            <a:spLocks noGrp="1"/>
          </p:cNvSpPr>
          <p:nvPr>
            <p:ph type="body" idx="16401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base\assets\8"/>
          <p:cNvPicPr>
            <a:picLocks noChangeAspect="1"/>
          </p:cNvPicPr>
          <p:nvPr>
            <p:ph type="pic" idx="16400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2400" y="2159000"/>
            <a:ext cx="406400" cy="4064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 sz="1700"/>
              <a:t>聚类方法解析</a:t>
            </a:r>
            <a:endParaRPr lang="zh-CN" altLang="en-US" sz="17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 sz="1100"/>
              <a:t>基于K-means和DBSCAN的聚类方法实现提示词分类，提升模型任务适配效率。</a:t>
            </a:r>
            <a:endParaRPr lang="zh-CN" altLang="en-US" sz="1100"/>
          </a:p>
        </p:txBody>
      </p:sp>
      <p:sp>
        <p:nvSpPr>
          <p:cNvPr id="11" name="装饰  9"/>
          <p:cNvSpPr>
            <a:spLocks noGrp="1"/>
          </p:cNvSpPr>
          <p:nvPr>
            <p:ph type="body" idx="16403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1" name="图片占位符 30" descr="base\assets\9"/>
          <p:cNvPicPr>
            <a:picLocks noChangeAspect="1"/>
          </p:cNvPicPr>
          <p:nvPr>
            <p:ph type="pic" idx="16402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7400" y="3683000"/>
            <a:ext cx="406400" cy="4064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 sz="1700"/>
              <a:t>优化与评价</a:t>
            </a:r>
            <a:endParaRPr lang="zh-CN" altLang="en-US" sz="170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 sz="1100"/>
              <a:t>结合自动扩展技术与多维评价指标，动态优化语料库规模与质量，确保模型多任务适应性。</a:t>
            </a:r>
            <a:endParaRPr lang="zh-CN" altLang="en-US" sz="1100"/>
          </a:p>
        </p:txBody>
      </p:sp>
      <p:sp>
        <p:nvSpPr>
          <p:cNvPr id="15" name="装饰  3"/>
          <p:cNvSpPr>
            <a:spLocks noGrp="1"/>
          </p:cNvSpPr>
          <p:nvPr>
            <p:ph type="body" idx="16405" hasCustomPrompt="1"/>
            <p:custDataLst>
              <p:tags r:id="rId2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base\assets\10"/>
          <p:cNvPicPr>
            <a:picLocks noChangeAspect="1"/>
          </p:cNvPicPr>
          <p:nvPr>
            <p:ph type="pic" idx="16404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02400" y="3683000"/>
            <a:ext cx="406400" cy="40640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 sz="1700"/>
              <a:t>构建提示词库</a:t>
            </a:r>
            <a:endParaRPr lang="zh-CN" altLang="en-US" sz="170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/>
          <a:p>
            <a:r>
              <a:rPr lang="zh-CN" altLang="en-US" sz="1100"/>
              <a:t>构建高效提示词库，支持文本生成与翻译任务，实现灵活扩展与场景适配。</a:t>
            </a:r>
            <a:endParaRPr lang="zh-CN" altLang="en-US" sz="1100"/>
          </a:p>
        </p:txBody>
      </p:sp>
      <p:sp>
        <p:nvSpPr>
          <p:cNvPr id="19" name="装饰  7"/>
          <p:cNvSpPr>
            <a:spLocks noGrp="1"/>
          </p:cNvSpPr>
          <p:nvPr>
            <p:ph type="body" idx="16407" hasCustomPrompt="1"/>
            <p:custDataLst>
              <p:tags r:id="rId2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0" name="图片占位符 29" descr="base\assets\11"/>
          <p:cNvPicPr>
            <a:picLocks noChangeAspect="1"/>
          </p:cNvPicPr>
          <p:nvPr>
            <p:ph type="pic" idx="16406"/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7400" y="5207000"/>
            <a:ext cx="406400" cy="40640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idx="16394"/>
            <p:custDataLst>
              <p:tags r:id="rId30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K-means与DBSCAN在提示词聚类的应用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/>
            <p:custDataLst>
              <p:tags r:id="rId31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K-means与DBSCAN算法有效分组提示词，支持异常检测与精细化管理，代码通用且可扩展，适用于多任务优化场景。</a:t>
            </a:r>
            <a:endParaRPr lang="zh-CN" altLang="en-US"/>
          </a:p>
        </p:txBody>
      </p:sp>
      <p:sp>
        <p:nvSpPr>
          <p:cNvPr id="23" name="装饰  1"/>
          <p:cNvSpPr>
            <a:spLocks noGrp="1"/>
          </p:cNvSpPr>
          <p:nvPr>
            <p:ph type="body" idx="16409" hasCustomPrompt="1"/>
            <p:custDataLst>
              <p:tags r:id="rId3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9" name="图片占位符 28" descr="base\assets\12"/>
          <p:cNvPicPr>
            <a:picLocks noChangeAspect="1"/>
          </p:cNvPicPr>
          <p:nvPr>
            <p:ph type="pic" idx="16408"/>
            <p:custDataLst>
              <p:tags r:id="rId33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02400" y="5207000"/>
            <a:ext cx="406400" cy="406400"/>
          </a:xfrm>
          <a:prstGeom prst="rect">
            <a:avLst/>
          </a:prstGeom>
        </p:spPr>
      </p:pic>
      <p:sp>
        <p:nvSpPr>
          <p:cNvPr id="25" name="文本占位符 24"/>
          <p:cNvSpPr>
            <a:spLocks noGrp="1"/>
          </p:cNvSpPr>
          <p:nvPr>
            <p:ph type="body" idx="16396"/>
            <p:custDataLst>
              <p:tags r:id="rId36"/>
            </p:custDataLst>
          </p:nvPr>
        </p:nvSpPr>
        <p:spPr/>
        <p:txBody>
          <a:bodyPr/>
          <a:p>
            <a:r>
              <a:rPr lang="zh-CN" altLang="en-US" sz="1700"/>
              <a:t>提示词扩展与评价</a:t>
            </a:r>
            <a:endParaRPr lang="zh-CN" altLang="en-US" sz="170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7"/>
            <p:custDataLst>
              <p:tags r:id="rId37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自动扩展提示词增强库覆盖，评价指标确保质量与实用性。结合生成模型，提升多样性及场景适用性，支持多任务智能系统。</a:t>
            </a:r>
            <a:endParaRPr lang="zh-CN" altLang="en-US"/>
          </a:p>
        </p:txBody>
      </p:sp>
    </p:spTree>
    <p:custDataLst>
      <p:tags r:id="rId3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生成模型微调与Prompt优化技术实现</a:t>
            </a:r>
            <a:endParaRPr lang="zh-CN" altLang="en-US" sz="3000"/>
          </a:p>
        </p:txBody>
      </p:sp>
      <p:grpSp>
        <p:nvGrpSpPr>
          <p:cNvPr id="46" name="组合 45"/>
          <p:cNvGrpSpPr/>
          <p:nvPr/>
        </p:nvGrpSpPr>
        <p:grpSpPr>
          <a:xfrm>
            <a:off x="609600" y="1600200"/>
            <a:ext cx="10972800" cy="4572000"/>
            <a:chOff x="960" y="2520"/>
            <a:chExt cx="17280" cy="7200"/>
          </a:xfrm>
        </p:grpSpPr>
      </p:grpSp>
      <p:pic>
        <p:nvPicPr>
          <p:cNvPr id="40" name="图片占位符 39" descr="a8766a06-a721-42ea-8151-9c628bdc0063"/>
          <p:cNvPicPr>
            <a:picLocks noChangeAspect="1"/>
          </p:cNvPicPr>
          <p:nvPr>
            <p:ph type="pic" idx="16398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 sz="1700"/>
              <a:t>生成模型微调</a:t>
            </a:r>
            <a:endParaRPr lang="zh-CN" altLang="en-US" sz="1700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 sz="1100"/>
              <a:t>T5微调通过参数调整与数据迭代优化模型，结合多任务学习策略，提升复杂任务处理能力与泛化性能。</a:t>
            </a:r>
            <a:endParaRPr lang="zh-CN" altLang="en-US" sz="1100"/>
          </a:p>
        </p:txBody>
      </p:sp>
      <p:pic>
        <p:nvPicPr>
          <p:cNvPr id="41" name="图片占位符 40" descr="4215f3ff-6dcb-4a21-be76-aa1a0d2d5f48"/>
          <p:cNvPicPr>
            <a:picLocks noChangeAspect="1"/>
          </p:cNvPicPr>
          <p:nvPr>
            <p:ph type="pic" idx="16399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324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sz="1700"/>
              <a:t>提示生成策略</a:t>
            </a:r>
            <a:endParaRPr lang="zh-CN" altLang="en-US" sz="1700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Few-shot与Zero-shot场景下，采用动态模板构建与上下文引导技术，增强少样本或无样本条件下的提示生成效果。</a:t>
            </a:r>
            <a:endParaRPr lang="zh-CN" altLang="en-US"/>
          </a:p>
        </p:txBody>
      </p:sp>
      <p:pic>
        <p:nvPicPr>
          <p:cNvPr id="42" name="图片占位符 41" descr="e40fd5a0-f5b9-4dcc-bfcb-7a0615baac6a"/>
          <p:cNvPicPr>
            <a:picLocks noChangeAspect="1"/>
          </p:cNvPicPr>
          <p:nvPr>
            <p:ph type="pic" idx="16400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 sz="1700"/>
              <a:t>对比学习实现</a:t>
            </a:r>
            <a:endParaRPr lang="zh-CN" altLang="en-US" sz="17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监督学习通过标注数据优化提示匹配度，自监督技术利用无标注语料挖掘潜在关联，双路径提升提示系统智能水平。</a:t>
            </a:r>
            <a:endParaRPr lang="zh-CN" altLang="en-US"/>
          </a:p>
        </p:txBody>
      </p:sp>
      <p:pic>
        <p:nvPicPr>
          <p:cNvPr id="43" name="图片占位符 42" descr="56c9e382-f853-402a-92ea-75d57f547bbc"/>
          <p:cNvPicPr>
            <a:picLocks noChangeAspect="1"/>
          </p:cNvPicPr>
          <p:nvPr>
            <p:ph type="pic" idx="16401"/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324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 sz="1700"/>
              <a:t>T5微调示例优化提示词</a:t>
            </a:r>
            <a:endParaRPr lang="zh-CN" altLang="en-US" sz="170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 sz="1100"/>
              <a:t>微调T5模型优化提示词，提升生成质量与多任务适配能力。</a:t>
            </a:r>
            <a:endParaRPr lang="zh-CN" altLang="en-US" sz="1100"/>
          </a:p>
        </p:txBody>
      </p:sp>
      <p:pic>
        <p:nvPicPr>
          <p:cNvPr id="44" name="图片占位符 43" descr="e17a74d8-466e-4bdc-84a9-d7c6e599a192"/>
          <p:cNvPicPr>
            <a:picLocks noChangeAspect="1"/>
          </p:cNvPicPr>
          <p:nvPr>
            <p:ph type="pic" idx="16402"/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6" name="文本占位符 15"/>
          <p:cNvSpPr>
            <a:spLocks noGrp="1"/>
          </p:cNvSpPr>
          <p:nvPr>
            <p:ph type="body" idx="16394"/>
            <p:custDataLst>
              <p:tags r:id="rId20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Few-shot与Zero-shot提示词生成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21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Few-shot与Zero-shot学习提升模型任务适应性，前者增强相关性，后者突出通用性，共同优化提示词生成。</a:t>
            </a:r>
            <a:endParaRPr lang="zh-CN" altLang="en-US"/>
          </a:p>
        </p:txBody>
      </p:sp>
      <p:pic>
        <p:nvPicPr>
          <p:cNvPr id="45" name="图片占位符 44" descr="3af980f1-0eb7-4b02-b83d-43fecba24554"/>
          <p:cNvPicPr>
            <a:picLocks noChangeAspect="1"/>
          </p:cNvPicPr>
          <p:nvPr>
            <p:ph type="pic" idx="16403"/>
            <p:custDataLst>
              <p:tags r:id="rId22"/>
            </p:custDataLst>
          </p:nvPr>
        </p:nvPicPr>
        <p:blipFill>
          <a:blip r:embed="rId23"/>
          <a:srcRect/>
          <a:stretch>
            <a:fillRect/>
          </a:stretch>
        </p:blipFill>
        <p:spPr>
          <a:xfrm>
            <a:off x="6324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9" name="文本占位符 18"/>
          <p:cNvSpPr>
            <a:spLocks noGrp="1"/>
          </p:cNvSpPr>
          <p:nvPr>
            <p:ph type="body" idx="16396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 sz="1700"/>
              <a:t>提示词对比学习实现</a:t>
            </a:r>
            <a:endParaRPr lang="zh-CN" altLang="en-US" sz="170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7"/>
            <p:custDataLst>
              <p:tags r:id="rId25"/>
            </p:custDataLst>
          </p:nvPr>
        </p:nvSpPr>
        <p:spPr/>
        <p:txBody>
          <a:bodyPr>
            <a:normAutofit/>
          </a:bodyPr>
          <a:p>
            <a:r>
              <a:rPr lang="zh-CN" altLang="en-US" sz="1100"/>
              <a:t>对比学习提升提示词优化，增强模型任务适配与鲁棒性。监督与自监督结合，实现高效语言模型扩展。</a:t>
            </a:r>
            <a:endParaRPr lang="zh-CN" altLang="en-US" sz="1100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100"/>
              <a:t>谢谢</a:t>
            </a:r>
            <a:endParaRPr lang="zh-CN" altLang="en-US" sz="61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070350" y="2971800"/>
            <a:ext cx="3333750" cy="914400"/>
            <a:chOff x="6410" y="4680"/>
            <a:chExt cx="5250" cy="144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Prompt生成：提示词生成技术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Prompt生成：提示词生成技术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Prompt生成：提示词生成技术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1524000"/>
            <a:ext cx="10972800" cy="1727200"/>
            <a:chOff x="960" y="2400"/>
            <a:chExt cx="17280" cy="2720"/>
          </a:xfrm>
        </p:grpSpPr>
      </p:grpSp>
      <p:pic>
        <p:nvPicPr>
          <p:cNvPr id="20" name="内容占位符 19" descr="a6312ff9-470c-4b81-9cac-ed1934acb372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278" r="1278"/>
          <a:stretch>
            <a:fillRect/>
          </a:stretch>
        </p:blipFill>
        <p:spPr>
          <a:xfrm>
            <a:off x="609600" y="37084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提示词优化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z="1400"/>
              <a:t>深度探讨动态提示词生成机制，如何精准匹配任务需求，提升大模型表现力与响应速度。</a:t>
            </a:r>
            <a:endParaRPr lang="zh-CN" altLang="en-US" sz="1400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任务适配策略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解析高级任务适配技巧，有效调整提示词以适应不同场景，增强模型泛化能力与多任务处理效能。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提示词库构建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 sz="1400"/>
              <a:t>介绍高效提示词库搭建流程，涵盖分类管理与检索优化，助力快速定位最佳提示模板。</a:t>
            </a:r>
            <a:endParaRPr lang="zh-CN" altLang="en-US" sz="1400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自动化调优实践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分享在多任务环境下，如何利用生成模型自动扩展与优化提示词，释放智能系统潜在语义理解潜力。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提示词优化需求分析与生成技术简介</a:t>
            </a:r>
            <a:endParaRPr lang="zh-CN" altLang="en-US" sz="30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75319d4c-4c2c-4c1d-8ba7-a1c7adc5f35d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74" b="74"/>
          <a:stretch>
            <a:fillRect/>
          </a:stretch>
        </p:blipFill>
        <p:spPr>
          <a:xfrm>
            <a:off x="609600" y="15240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提示词桥梁作用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明确指引大模型生成目标，提升任务质量与效率，优化需求核心地位。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ec2f6770-d88e-4ef0-bd1a-9774eb4f5544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74" b="74"/>
          <a:stretch>
            <a:fillRect/>
          </a:stretch>
        </p:blipFill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提示词技术原理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解析生成方法，动态优化与自适应调整机制，支持复杂场景模型任务适配。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提示词优化需求分析与生成技术简介</a:t>
            </a:r>
            <a:endParaRPr lang="zh-CN" altLang="en-US" sz="3000"/>
          </a:p>
        </p:txBody>
      </p:sp>
      <p:grpSp>
        <p:nvGrpSpPr>
          <p:cNvPr id="10" name="组合 9"/>
          <p:cNvGrpSpPr/>
          <p:nvPr/>
        </p:nvGrpSpPr>
        <p:grpSpPr>
          <a:xfrm>
            <a:off x="609600" y="5435600"/>
            <a:ext cx="10972800" cy="812800"/>
            <a:chOff x="960" y="8560"/>
            <a:chExt cx="17280" cy="1280"/>
          </a:xfrm>
        </p:grpSpPr>
      </p:grpSp>
      <p:pic>
        <p:nvPicPr>
          <p:cNvPr id="11" name="内容占位符 10" descr="e311da11-5a0d-48a4-8aba-ee9f06d95fab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132" b="132"/>
          <a:stretch>
            <a:fillRect/>
          </a:stretch>
        </p:blipFill>
        <p:spPr>
          <a:xfrm>
            <a:off x="609600" y="609600"/>
            <a:ext cx="10972800" cy="3302000"/>
          </a:xfrm>
          <a:custGeom>
            <a:avLst/>
            <a:gdLst>
              <a:gd name="connisteX0" fmla="*/ 0 w 10972800"/>
              <a:gd name="connsiteY0" fmla="*/ 203200 h 3302000"/>
              <a:gd name="connisteX1" fmla="*/ 203200 w 10972800"/>
              <a:gd name="connsiteY1" fmla="*/ 0 h 3302000"/>
              <a:gd name="connisteX2" fmla="*/ 10769600 w 10972800"/>
              <a:gd name="connsiteY2" fmla="*/ 0 h 3302000"/>
              <a:gd name="connisteX3" fmla="*/ 10972800 w 10972800"/>
              <a:gd name="connsiteY3" fmla="*/ 203200 h 3302000"/>
              <a:gd name="connisteX4" fmla="*/ 10972800 w 10972800"/>
              <a:gd name="connsiteY4" fmla="*/ 3098800 h 3302000"/>
              <a:gd name="connisteX5" fmla="*/ 10769600 w 10972800"/>
              <a:gd name="connsiteY5" fmla="*/ 3302000 h 3302000"/>
              <a:gd name="connisteX6" fmla="*/ 203200 w 10972800"/>
              <a:gd name="connsiteY6" fmla="*/ 3302000 h 3302000"/>
              <a:gd name="connisteX7" fmla="*/ 0 w 10972800"/>
              <a:gd name="connsiteY7" fmla="*/ 3098800 h 3302000"/>
              <a:gd name="connisteX8" fmla="*/ 0 w 10972800"/>
              <a:gd name="connsiteY8" fmla="*/ 203200 h 330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30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98800"/>
                </a:lnTo>
                <a:cubicBezTo>
                  <a:pt x="10972800" y="3211024"/>
                  <a:pt x="10881824" y="3302000"/>
                  <a:pt x="10769600" y="3302000"/>
                </a:cubicBezTo>
                <a:lnTo>
                  <a:pt x="203200" y="3302000"/>
                </a:lnTo>
                <a:cubicBezTo>
                  <a:pt x="90976" y="3302000"/>
                  <a:pt x="0" y="3211024"/>
                  <a:pt x="0" y="309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提示词优化大模型性能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优化提示词显著提升大模型生成任务的准确性和效率，通过代码验证，优化流程支持复杂任务高效执行。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2700"/>
              <a:t>提示词优化需求分析与生成技术简介：提示词生成的技术原理与常用方法</a:t>
            </a:r>
            <a:endParaRPr lang="zh-CN" altLang="en-US" sz="27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4216400"/>
            <a:ext cx="10972800" cy="2032000"/>
            <a:chOff x="960" y="6640"/>
            <a:chExt cx="17280" cy="3200"/>
          </a:xfrm>
        </p:grpSpPr>
      </p:grpSp>
      <p:pic>
        <p:nvPicPr>
          <p:cNvPr id="20" name="内容占位符 19" descr="0393787d-3469-45e9-b342-67750dbad020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909" r="909"/>
          <a:stretch>
            <a:fillRect/>
          </a:stretch>
        </p:blipFill>
        <p:spPr>
          <a:xfrm>
            <a:off x="609600" y="15240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提示词生成技术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通过精准的自然语言输入，指导模型产出符合任务需求的高质量输出，旨在提升大语言模型的表现与效率。</a:t>
            </a:r>
            <a:endParaRPr lang="zh-CN" altLang="en-US" sz="1400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优化需求分析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 sz="1400"/>
              <a:t>深入理解模型特性与应用场景，设计出既能反映任务本质又能激发模型潜力的提示词，是技术的核心挑战。</a:t>
            </a:r>
            <a:endParaRPr lang="zh-CN" altLang="en-US" sz="1400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生成技术简介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 sz="1400"/>
              <a:t>结合自然语言处理与机器学习算法，提示词生成技术不断迭代，以适应日益复杂多变的人工智能任务需求。</a:t>
            </a:r>
            <a:endParaRPr lang="zh-CN" altLang="en-US" sz="1400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常用方法概览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从规则驱动到数据驱动，从模板匹配到深度学习，提示词生成的方法体系正逐步完善，推动着人工智能领域的创新与发展。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2400"/>
              <a:t>提示词优化需求分析与生成技术简介：提示词生成的技术原理与常用方法</a:t>
            </a:r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4470400"/>
            <a:ext cx="6934200" cy="1778000"/>
            <a:chOff x="7320" y="7040"/>
            <a:chExt cx="10920" cy="2800"/>
          </a:xfrm>
        </p:grpSpPr>
      </p:grpSp>
      <p:pic>
        <p:nvPicPr>
          <p:cNvPr id="14" name="内容占位符 13" descr="0e597afe-6abc-4e87-994b-ca64cf9ac0f7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962" r="962"/>
          <a:stretch>
            <a:fillRect/>
          </a:stretch>
        </p:blipFill>
        <p:spPr>
          <a:xfrm>
            <a:off x="609600" y="609600"/>
            <a:ext cx="10972800" cy="3251200"/>
          </a:xfrm>
          <a:custGeom>
            <a:avLst/>
            <a:gd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任务映射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"提示词简化复杂任务，引导模型目标，如生成气候变化简介。"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上下文控制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提示词引导模型生成相关输出，通过上下文信息增强回答准确性。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约束与引导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"提示词设定内容生成的长度、格式与语气，如正式风格的50字摘要。"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2400"/>
              <a:t>提示词优化需求分析与生成技术简介：提示词生成的技术原理与常用方法</a:t>
            </a:r>
            <a:endParaRPr lang="zh-CN" altLang="en-US" sz="2400"/>
          </a:p>
        </p:txBody>
      </p:sp>
      <p:grpSp>
        <p:nvGrpSpPr>
          <p:cNvPr id="29" name="组合 28"/>
          <p:cNvGrpSpPr/>
          <p:nvPr/>
        </p:nvGrpSpPr>
        <p:grpSpPr>
          <a:xfrm>
            <a:off x="609600" y="609600"/>
            <a:ext cx="10972800" cy="5638800"/>
            <a:chOff x="960" y="960"/>
            <a:chExt cx="17280" cy="888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动态调整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9780fa4b-90ae-41b4-987d-81e49f5c077a"/>
          <p:cNvPicPr>
            <a:picLocks noChangeAspect="1"/>
          </p:cNvPicPr>
          <p:nvPr>
            <p:ph type="pic" idx="16394"/>
            <p:custDataLst>
              <p:tags r:id="rId4"/>
            </p:custDataLst>
          </p:nvPr>
        </p:nvPicPr>
        <p:blipFill>
          <a:blip r:embed="rId5"/>
          <a:srcRect l="188" r="188"/>
          <a:stretch>
            <a:fillRect/>
          </a:stretch>
        </p:blipFill>
        <p:spPr>
          <a:xfrm>
            <a:off x="4648200" y="6096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直接提示方法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通过简单指令引导模型完成基础任务，如概括定义或计算表达式。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e4acb2dc-8444-4463-9c44-46167bfbdd59"/>
          <p:cNvPicPr>
            <a:picLocks noChangeAspect="1"/>
          </p:cNvPicPr>
          <p:nvPr>
            <p:ph type="pic" idx="16396"/>
            <p:custDataLst>
              <p:tags r:id="rId9"/>
            </p:custDataLst>
          </p:nvPr>
        </p:nvPicPr>
        <p:blipFill>
          <a:blip r:embed="rId10"/>
          <a:srcRect l="188" r="188"/>
          <a:stretch>
            <a:fillRect/>
          </a:stretch>
        </p:blipFill>
        <p:spPr>
          <a:xfrm>
            <a:off x="4648200" y="25400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Few-Shot示例应用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提供少量输入输出示例，辅助模型理解任务逻辑并生成相似结果。</a:t>
            </a:r>
            <a:endParaRPr lang="zh-CN" altLang="en-US"/>
          </a:p>
        </p:txBody>
      </p:sp>
      <p:sp>
        <p:nvSpPr>
          <p:cNvPr id="12" name="装饰  0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8" name="图片占位符 27" descr="b3b2b9113b8573e3d67c5206776eee97"/>
          <p:cNvPicPr>
            <a:picLocks noChangeAspect="1"/>
          </p:cNvPicPr>
          <p:nvPr>
            <p:ph type="pic" idx="16398"/>
            <p:custDataLst>
              <p:tags r:id="rId14"/>
            </p:custDataLst>
          </p:nvPr>
        </p:nvPicPr>
        <p:blipFill>
          <a:blip r:embed="rId15"/>
          <a:srcRect l="2395" r="2395"/>
          <a:stretch>
            <a:fillRect/>
          </a:stretch>
        </p:blipFill>
        <p:spPr>
          <a:xfrm>
            <a:off x="4648200" y="4470400"/>
            <a:ext cx="2540000" cy="1778000"/>
          </a:xfrm>
          <a:custGeom>
            <a:avLst/>
            <a:gdLst>
              <a:gd name="connisteX0" fmla="*/ 0 w 2540000"/>
              <a:gd name="connsiteY0" fmla="*/ 203200 h 1778000"/>
              <a:gd name="connisteX1" fmla="*/ 203200 w 2540000"/>
              <a:gd name="connsiteY1" fmla="*/ 0 h 1778000"/>
              <a:gd name="connisteX2" fmla="*/ 2540000 w 2540000"/>
              <a:gd name="connsiteY2" fmla="*/ 0 h 1778000"/>
              <a:gd name="connisteX3" fmla="*/ 2540000 w 2540000"/>
              <a:gd name="connsiteY3" fmla="*/ 1778000 h 1778000"/>
              <a:gd name="connisteX4" fmla="*/ 203200 w 2540000"/>
              <a:gd name="connsiteY4" fmla="*/ 1778000 h 1778000"/>
              <a:gd name="connisteX5" fmla="*/ 0 w 2540000"/>
              <a:gd name="connsiteY5" fmla="*/ 1574800 h 1778000"/>
              <a:gd name="connisteX6" fmla="*/ 0 w 2540000"/>
              <a:gd name="connsiteY6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778000"/>
                </a:ln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动态生成技术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2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根据上下文动态构建提示词，如对话系统中实时调整天气查询响应结构。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fe049c6409a67ef1ce31d67e6182efb6502ba20"/>
  <p:tag name="KSO_WM_NEWLAYOUT_GROUP_ID" val="layout_59"/>
  <p:tag name="KSO_WM_NEWLAYOUT_ID" val="slide_bde24e7f6009f250"/>
</p:tagLst>
</file>

<file path=ppt/tags/tag1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1a75c2a45e69a9fbe1728734ed50016a3214126"/>
  <p:tag name="KSO_WM_NEWLAYOUT_GROUP_ID" val="layout_2"/>
  <p:tag name="KSO_WM_NEWLAYOUT_ID" val="slide_b1cc77b2a84ed970"/>
</p:tagLst>
</file>

<file path=ppt/tags/tag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6"/>
  <p:tag name="KSO_WM_TEMPLATE_INDEX" val="40490448"/>
  <p:tag name="KSO_WM_TEMPLATE_CATEGORY" val="custom"/>
</p:tagLst>
</file>

<file path=ppt/tags/tag1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df56448328d586a8738288d4a0c24630724ac69"/>
  <p:tag name="KSO_WM_NEWLAYOUT_GROUP_ID" val="layout_51"/>
  <p:tag name="KSO_WM_NEWLAYOUT_ID" val="slide_d5ab941c03fabd3b"/>
</p:tagLst>
</file>

<file path=ppt/tags/tag1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af135a51e0c1108aaed951b9aa4e703c81bb1c8"/>
  <p:tag name="KSO_WM_NEWLAYOUT_GROUP_ID" val="layout_42"/>
  <p:tag name="KSO_WM_NEWLAYOUT_ID" val="slide_09c93aa01c28b66b"/>
</p:tagLst>
</file>

<file path=ppt/tags/tag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4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2e79d74430c260d3960d8dc7e61cefd68e548fc"/>
  <p:tag name="KSO_WM_NEWLAYOUT_GROUP_ID" val="layout_63"/>
  <p:tag name="KSO_WM_NEWLAYOUT_ID" val="slide_e7b227be9274ba4a"/>
</p:tagLst>
</file>

<file path=ppt/tags/tag1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f85658cfc938f0b7d2d13c9f010260f70e77b81"/>
  <p:tag name="KSO_WM_NEWLAYOUT_GROUP_ID" val="layout_4"/>
  <p:tag name="KSO_WM_NEWLAYOUT_ID" val="slide_ce731da4c9cc7845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16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f571fc3866a851d5dd979ece878733c7166bf5"/>
  <p:tag name="KSO_WM_NEWLAYOUT_GROUP_ID" val="layout_38"/>
  <p:tag name="KSO_WM_NEWLAYOUT_ID" val="slide_e75d5968f58836a4"/>
</p:tagLst>
</file>

<file path=ppt/tags/tag18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0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8"/>
  <p:tag name="KSO_WM_TEMPLATE_CATEGORY" val="custom"/>
</p:tagLst>
</file>

<file path=ppt/tags/tag2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4754e98960aef9a4e613ae974a1ac383ed8079"/>
  <p:tag name="KSO_WM_NEWLAYOUT_GROUP_ID" val="layout_6"/>
  <p:tag name="KSO_WM_NEWLAYOUT_ID" val="slide_e6ffcce3354d1ba7"/>
</p:tagLst>
</file>

<file path=ppt/tags/tag2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0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0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341aa8061ce5c4e00dc4ef7c930002355313c45"/>
  <p:tag name="KSO_WM_NEWLAYOUT_GROUP_ID" val="layout_3"/>
  <p:tag name="KSO_WM_NEWLAYOUT_ID" val="slide_3516c8f495a4dda9"/>
</p:tagLst>
</file>

<file path=ppt/tags/tag20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1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448"/>
  <p:tag name="KSO_WM_TEMPLATE_CATEGORY" val="custom"/>
</p:tagLst>
</file>

<file path=ppt/tags/tag210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14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7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18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8"/>
  <p:tag name="KSO_WM_TEMPLATE_CATEGORY" val="custom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22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2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5_1"/>
  <p:tag name="KSO_WM_UNIT_TYPE" val="l_h_i"/>
</p:tagLst>
</file>

<file path=ppt/tags/tag226.xml><?xml version="1.0" encoding="utf-8"?>
<p:tagLst xmlns:p="http://schemas.openxmlformats.org/presentationml/2006/main">
  <p:tag name="KSO_WM_FIGMA_DECORATION_INDEX" val="11"/>
  <p:tag name="$PH_EXT" val="1"/>
  <p:tag name="KSO_WM_BEAUTIFY_FLAG" val="#fgm#"/>
  <p:tag name="KSO_WM_DIAGRAM_GROUP_CODE" val="1"/>
  <p:tag name="KSO_WM_FIGMA_FLAG" val="#fgm#"/>
  <p:tag name="KSO_WM_UNIT_INDEX" val="1_5_1"/>
  <p:tag name="KSO_WM_UNIT_TYPE" val="l_h_x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2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6_1"/>
  <p:tag name="KSO_WM_UNIT_TYPE" val="l_h_i"/>
</p:tagLst>
</file>

<file path=ppt/tags/tag23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448"/>
  <p:tag name="KSO_WM_TEMPLATE_CATEGORY" val="custom"/>
</p:tagLst>
</file>

<file path=ppt/tags/tag230.xml><?xml version="1.0" encoding="utf-8"?>
<p:tagLst xmlns:p="http://schemas.openxmlformats.org/presentationml/2006/main">
  <p:tag name="KSO_WM_FIGMA_DECORATION_INDEX" val="12"/>
  <p:tag name="$PH_EXT" val="1"/>
  <p:tag name="KSO_WM_BEAUTIFY_FLAG" val="#fgm#"/>
  <p:tag name="KSO_WM_DIAGRAM_GROUP_CODE" val="1"/>
  <p:tag name="KSO_WM_FIGMA_FLAG" val="#fgm#"/>
  <p:tag name="KSO_WM_UNIT_INDEX" val="1_6_1"/>
  <p:tag name="KSO_WM_UNIT_TYPE" val="l_h_x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49c6362773c9de8077b035f6ddd39930c4301d"/>
  <p:tag name="KSO_WM_NEWLAYOUT_GROUP_ID" val="layout_34"/>
  <p:tag name="KSO_WM_NEWLAYOUT_ID" val="slide_d66e5e1300942c29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d"/>
</p:tagLst>
</file>

<file path=ppt/tags/tag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d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5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5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8"/>
</p:tagLst>
</file>

<file path=ppt/tags/tag25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448"/>
</p:tagLst>
</file>

<file path=ppt/tags/tag25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5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2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448"/>
  <p:tag name="KSO_WM_TEMPLATE_CATEGORY" val="custom"/>
  <p:tag name="KSO_WM_TEMPLATE_MASTER_TYPE" val="0"/>
  <p:tag name="KSO_WM_TAG_VERSION" val="3.0"/>
</p:tagLst>
</file>

<file path=ppt/tags/tag263.xml><?xml version="1.0" encoding="utf-8"?>
<p:tagLst xmlns:p="http://schemas.openxmlformats.org/presentationml/2006/main">
  <p:tag name="KSO_WM_AITEMPLATE_STYLE_ID" val="69796629667"/>
</p:tagLst>
</file>

<file path=ppt/tags/tag264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41190a57b6397287d9dadae0c833960f863f8dc"/>
  <p:tag name="KSO_WM_NEWLAYOUT_ID" val="259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6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7.xml><?xml version="1.0" encoding="utf-8"?>
<p:tagLst xmlns:p="http://schemas.openxmlformats.org/presentationml/2006/main">
  <p:tag name="KSO_WM_BEAUTIFY_FLAG" val="#wm#"/>
  <p:tag name="KSO_WM_SLIDE_HAS_MASK" val="0"/>
  <p:tag name="KSO_WM_SLIDE_ID" val="custom40490448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448"/>
  <p:tag name="KSO_WM_TEMPLATE_MASTER_TYPE" val="0"/>
  <p:tag name="KSO_WM_TEMPLATE_SLIDE_ID" val="slide_4b787e1769c53a6b"/>
  <p:tag name="KSO_WM_TEMPLATE_SUBCATEGORY" val="29"/>
  <p:tag name="KSO_WM_TEMPLATE_THUMBS_INDEX" val="1、9"/>
</p:tagLst>
</file>

<file path=ppt/tags/tag2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b6d47c7c9fd8f3de0afd3d97ad87454cf03e4ab9"/>
  <p:tag name="KSO_WM_NEWLAYOUT_GROUP_ID" val="layout_1-5"/>
  <p:tag name="KSO_WM_NEWLAYOUT_ID" val="slide_f6eba500053b1ebb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27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SUBTYPE" val="d"/>
  <p:tag name="KSO_WM_UNIT_TYPE" val="l_h_i"/>
  <p:tag name="KSO_WM_FIGMA_FLAG" val="#fgm#"/>
  <p:tag name="KSO_WM_UNIT_PRESET_TEXT" val="01"/>
  <p:tag name="KSO_WM_SLIDE_FIGMA_DIAGRAM" val="1"/>
</p:tagLst>
</file>

<file path=ppt/tags/tag27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27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  <p:tag name="KSO_WM_SLIDE_FIGMA_DIAGRAM" val="1"/>
</p:tagLst>
</file>

<file path=ppt/tags/tag273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1"/>
  <p:tag name="KSO_WM_SLIDE_TYPE" val="contents"/>
  <p:tag name="KSO_WM_TEMPLATE_SUBCATEGORY" val="29"/>
  <p:tag name="KSO_WM_TEMPLATE_FIGMA_ID" val="69796629667"/>
  <p:tag name="KSO_WM_TEMPLATE_SLIDE_ID" val="slide_f6eba500053b1ebb"/>
</p:tagLst>
</file>

<file path=ppt/tags/tag27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b3b543dddface6670a04bc75aa1f5778ed74ad3"/>
  <p:tag name="KSO_WM_NEWLAYOUT_ID" val="259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75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7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HAS_MASK" val="0"/>
  <p:tag name="KSO_WM_SLIDE_ID" val="custom40490448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2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fe049c6409a67ef1ce31d67e6182efb6502ba20"/>
  <p:tag name="KSO_WM_NEWLAYOUT_GROUP_ID" val="layout_59"/>
  <p:tag name="KSO_WM_NEWLAYOUT_ID" val="slide_bde24e7f6009f250"/>
  <p:tag name="KSO_WM_UNIT_PRESET_TEXT" val="单击此处添加标题"/>
</p:tagLst>
</file>

<file path=ppt/tags/tag2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a6312ff9-470c-4b81-9cac-ed1934acb372.jpg?Expires=1782116290&amp;AWSAccessKeyId=AKLT9NSy7kh8TIS1UzNqLRY2&amp;Signature=Os25vZgxm4tmvnh93%2BI2WiBHH1g%3D&quot;}*auto_qingqiu_ai_*1750580286569_18.148_521c33c968d0-slide-3"/>
</p:tagLst>
</file>

<file path=ppt/tags/tag27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2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28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28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28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28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28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28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28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28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28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28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9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291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bde24e7f6009f250"/>
</p:tagLst>
</file>

<file path=ppt/tags/tag2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1a75c2a45e69a9fbe1728734ed50016a3214126"/>
  <p:tag name="KSO_WM_NEWLAYOUT_GROUP_ID" val="layout_2"/>
  <p:tag name="KSO_WM_NEWLAYOUT_ID" val="slide_b1cc77b2a84ed970"/>
  <p:tag name="KSO_WM_UNIT_PRESET_TEXT" val="单击此处添加标题"/>
</p:tagLst>
</file>

<file path=ppt/tags/tag29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29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75319d4c-4c2c-4c1d-8ba7-a1c7adc5f35d.jpg?Expires=1782116291&amp;AWSAccessKeyId=AKLT9NSy7kh8TIS1UzNqLRY2&amp;Signature=Kx8oTvVB5D1jrSAWf6hdOv%2B2kmY%3D&quot;}*auto_qingqiu_ai_*1750580286569_18.148_521c33c968d0-slide-4"/>
</p:tagLst>
</file>

<file path=ppt/tags/tag29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29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29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29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ec2f6770-d88e-4ef0-bd1a-9774eb4f5544.jpg?Expires=1782116292&amp;AWSAccessKeyId=AKLT9NSy7kh8TIS1UzNqLRY2&amp;Signature=LIpi6pzSPsIt6V9gFcAMNzrh%2F00%3D&quot;}*auto_qingqiu_ai_*1750580286569_18.148_521c33c968d0-slide-4"/>
</p:tagLst>
</file>

<file path=ppt/tags/tag29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01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667"/>
  <p:tag name="KSO_WM_TEMPLATE_SLIDE_ID" val="slide_b1cc77b2a84ed970"/>
</p:tagLst>
</file>

<file path=ppt/tags/tag3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df56448328d586a8738288d4a0c24630724ac69"/>
  <p:tag name="KSO_WM_NEWLAYOUT_GROUP_ID" val="layout_51"/>
  <p:tag name="KSO_WM_NEWLAYOUT_ID" val="slide_d5ab941c03fabd3b"/>
  <p:tag name="KSO_WM_UNIT_PRESET_TEXT" val="单击此处添加标题"/>
</p:tagLst>
</file>

<file path=ppt/tags/tag3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e311da11-5a0d-48a4-8aba-ee9f06d95fab.jpg?Expires=1782116291&amp;AWSAccessKeyId=AKLT9NSy7kh8TIS1UzNqLRY2&amp;Signature=9cBWitZ58%2Fg483PL023jXukFQpc%3D&quot;}*auto_qingqiu_ai_*1750580286569_18.148_521c33c968d0-slide-5"/>
</p:tagLst>
</file>

<file path=ppt/tags/tag30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0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0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正文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FIGMA_ID" val="69796629667"/>
  <p:tag name="KSO_WM_TEMPLATE_SLIDE_ID" val="slide_d5ab941c03fabd3b"/>
</p:tagLst>
</file>

<file path=ppt/tags/tag3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af135a51e0c1108aaed951b9aa4e703c81bb1c8"/>
  <p:tag name="KSO_WM_NEWLAYOUT_GROUP_ID" val="layout_42"/>
  <p:tag name="KSO_WM_NEWLAYOUT_ID" val="slide_09c93aa01c28b66b"/>
  <p:tag name="KSO_WM_UNIT_PRESET_TEXT" val="单击此处添加标题"/>
</p:tagLst>
</file>

<file path=ppt/tags/tag3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0393787d-3469-45e9-b342-67750dbad020.jpg?Expires=1782116290&amp;AWSAccessKeyId=AKLT9NSy7kh8TIS1UzNqLRY2&amp;Signature=8o7qxAK6G9FxGVcOSArCm03PVh8%3D&quot;}*auto_qingqiu_ai_*1750580286569_18.148_521c33c968d0-slide-6"/>
</p:tagLst>
</file>

<file path=ppt/tags/tag3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1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31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1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31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31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1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31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31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1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2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32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09c93aa01c28b66b"/>
</p:tagLst>
</file>

<file path=ppt/tags/tag3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2e79d74430c260d3960d8dc7e61cefd68e548fc"/>
  <p:tag name="KSO_WM_NEWLAYOUT_GROUP_ID" val="layout_63"/>
  <p:tag name="KSO_WM_NEWLAYOUT_ID" val="slide_e7b227be9274ba4a"/>
  <p:tag name="KSO_WM_UNIT_PRESET_TEXT" val="单击此处添加标题"/>
</p:tagLst>
</file>

<file path=ppt/tags/tag3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0e597afe-6abc-4e87-994b-ca64cf9ac0f7.jpg?Expires=1782116292&amp;AWSAccessKeyId=AKLT9NSy7kh8TIS1UzNqLRY2&amp;Signature=8faFF3SedHNNf4JXh7Jfw%2Fs8yY8%3D&quot;}*auto_qingqiu_ai_*1750580286569_18.148_521c33c968d0-slide-7"/>
</p:tagLst>
</file>

<file path=ppt/tags/tag32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32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2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32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2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3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31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667"/>
  <p:tag name="KSO_WM_TEMPLATE_SLIDE_ID" val="slide_e7b227be9274ba4a"/>
</p:tagLst>
</file>

<file path=ppt/tags/tag3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f85658cfc938f0b7d2d13c9f010260f70e77b81"/>
  <p:tag name="KSO_WM_NEWLAYOUT_GROUP_ID" val="layout_4"/>
  <p:tag name="KSO_WM_NEWLAYOUT_ID" val="slide_ce731da4c9cc7845"/>
  <p:tag name="KSO_WM_UNIT_PRESET_TEXT" val="单击此处添加标题"/>
</p:tagLst>
</file>

<file path=ppt/tags/tag333.xml><?xml version="1.0" encoding="utf-8"?>
<p:tagLst xmlns:p="http://schemas.openxmlformats.org/presentationml/2006/main">
  <p:tag name="KSO_WM_DIAGRAM_GROUP_CODE" val="1"/>
  <p:tag name="KSO_WM_BEAUTIFY_FLAG" val="#fgm#"/>
  <p:tag name="KSO_WM_UNIT_INDEX" val="1"/>
  <p:tag name="KSO_WM_UNIT_TYPE" val="f"/>
  <p:tag name="KSO_WM_FIGMA_FLAG" val="#fgm#"/>
  <p:tag name="KSO_WM_UNIT_PRESET_TEXT" val="单击此处添加正文"/>
</p:tagLst>
</file>

<file path=ppt/tags/tag33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3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9780fa4b-90ae-41b4-987d-81e49f5c077a.jpg?Expires=1782116294&amp;AWSAccessKeyId=AKLT9NSy7kh8TIS1UzNqLRY2&amp;Signature=PE%2FNG3TWybYBVHtxaQrauHt0mPg%3D&quot;}*auto_qingqiu_ai_*1750580286569_18.148_521c33c968d0-slide-8"/>
</p:tagLst>
</file>

<file path=ppt/tags/tag33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3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3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33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e4acb2dc-8444-4463-9c44-46167bfbdd59.jpg?Expires=1782116293&amp;AWSAccessKeyId=AKLT9NSy7kh8TIS1UzNqLRY2&amp;Signature=NWe2PN0fQ2smhPhjj60bN5eIA6Y%3D&quot;}*auto_qingqiu_ai_*1750580286569_18.148_521c33c968d0-slide-8"/>
</p:tagLst>
</file>

<file path=ppt/tags/tag3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4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4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4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4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513446058&quot;}*auto_galley_ai_*1750580286569_18.148_521c33c968d0-slide-8"/>
</p:tagLst>
</file>

<file path=ppt/tags/tag34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34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4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667"/>
  <p:tag name="KSO_WM_TEMPLATE_SLIDE_ID" val="slide_ce731da4c9cc7845"/>
</p:tagLst>
</file>

<file path=ppt/tags/tag3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f571fc3866a851d5dd979ece878733c7166bf5"/>
  <p:tag name="KSO_WM_NEWLAYOUT_GROUP_ID" val="layout_38"/>
  <p:tag name="KSO_WM_NEWLAYOUT_ID" val="slide_e75d5968f58836a4"/>
  <p:tag name="KSO_WM_UNIT_PRESET_TEXT" val="单击此处添加标题"/>
</p:tagLst>
</file>

<file path=ppt/tags/tag34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4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1835d7f5-322b-4436-b330-b82d1bcb8e2e.jpg?Expires=1782116298&amp;AWSAccessKeyId=AKLT9NSy7kh8TIS1UzNqLRY2&amp;Signature=N7EhnLDKnRrExhSQlIkVLp8ASnE%3D&quot;}*auto_qingqiu_ai_*1750580286569_18.148_521c33c968d0-slide-9"/>
</p:tagLst>
</file>

<file path=ppt/tags/tag3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5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5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5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5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4aa1edf9-2267-4878-b8f8-ef4badd1e8dd.jpg?Expires=1782116298&amp;AWSAccessKeyId=AKLT9NSy7kh8TIS1UzNqLRY2&amp;Signature=QToztNRKRnGBrKteUs2N0XY2VG8%3D&quot;}*auto_qingqiu_ai_*1750580286569_18.148_521c33c968d0-slide-9"/>
</p:tagLst>
</file>

<file path=ppt/tags/tag35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5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5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5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0ef746a6-7b41-425c-91f8-5403c0013bd4.jpg?Expires=1782116299&amp;AWSAccessKeyId=AKLT9NSy7kh8TIS1UzNqLRY2&amp;Signature=yCn60bcFNfF2QvJJY9CnUOKRRLQ%3D&quot;}*auto_qingqiu_ai_*1750580286569_18.148_521c33c968d0-slide-9"/>
</p:tagLst>
</file>

<file path=ppt/tags/tag35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35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60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667"/>
  <p:tag name="KSO_WM_TEMPLATE_SLIDE_ID" val="slide_e75d5968f58836a4"/>
</p:tagLst>
</file>

<file path=ppt/tags/tag3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4754e98960aef9a4e613ae974a1ac383ed8079"/>
  <p:tag name="KSO_WM_NEWLAYOUT_GROUP_ID" val="layout_6"/>
  <p:tag name="KSO_WM_NEWLAYOUT_ID" val="slide_e6ffcce3354d1ba7"/>
  <p:tag name="KSO_WM_UNIT_PRESET_TEXT" val="单击此处添加标题"/>
</p:tagLst>
</file>

<file path=ppt/tags/tag3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f96aaa7d-94c4-460e-a7ab-3fef98c7c552.jpg?Expires=1782116297&amp;AWSAccessKeyId=AKLT9NSy7kh8TIS1UzNqLRY2&amp;Signature=UgDQ3E80rSDd%2BbxyB53nuiOaACM%3D&quot;}*auto_qingqiu_ai_*1750580286569_18.148_521c33c968d0-slide-10"/>
</p:tagLst>
</file>

<file path=ppt/tags/tag36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6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6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正文"/>
</p:tagLst>
</file>

<file path=ppt/tags/tag36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FIGMA_ID" val="69796629667"/>
  <p:tag name="KSO_WM_TEMPLATE_SLIDE_ID" val="slide_e6ffcce3354d1ba7"/>
</p:tagLst>
</file>

<file path=ppt/tags/tag3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341aa8061ce5c4e00dc4ef7c930002355313c45"/>
  <p:tag name="KSO_WM_NEWLAYOUT_GROUP_ID" val="layout_3"/>
  <p:tag name="KSO_WM_NEWLAYOUT_ID" val="slide_3516c8f495a4dda9"/>
  <p:tag name="KSO_WM_UNIT_PRESET_TEXT" val="单击此处添加标题"/>
</p:tagLst>
</file>

<file path=ppt/tags/tag36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6"/>
  <p:tag name="KSO_WM_FIGMA_FLAG" val="#fgm#"/>
  <p:tag name="KSO_WM_UNIT_PRESET_TEXT" val=" "/>
</p:tagLst>
</file>

<file path=ppt/tags/tag369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7"/>
  <p:tag name="KSO_WM_FIGMA_FLAG" val="#fgm#"/>
</p:tagLst>
</file>

<file path=ppt/tags/tag3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7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7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7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6"/>
  <p:tag name="KSO_WM_FIGMA_FLAG" val="#fgm#"/>
  <p:tag name="KSO_WM_UNIT_PRESET_TEXT" val=" "/>
</p:tagLst>
</file>

<file path=ppt/tags/tag373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8"/>
  <p:tag name="KSO_WM_FIGMA_FLAG" val="#fgm#"/>
</p:tagLst>
</file>

<file path=ppt/tags/tag37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7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7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6"/>
  <p:tag name="KSO_WM_FIGMA_FLAG" val="#fgm#"/>
  <p:tag name="KSO_WM_UNIT_PRESET_TEXT" val=" "/>
</p:tagLst>
</file>

<file path=ppt/tags/tag377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9"/>
  <p:tag name="KSO_WM_FIGMA_FLAG" val="#fgm#"/>
</p:tagLst>
</file>

<file path=ppt/tags/tag37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37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8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6"/>
  <p:tag name="KSO_WM_FIGMA_FLAG" val="#fgm#"/>
  <p:tag name="KSO_WM_UNIT_PRESET_TEXT" val=" "/>
</p:tagLst>
</file>

<file path=ppt/tags/tag381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4_1"/>
  <p:tag name="KSO_WM_UNIT_TYPE" val="l_h_x"/>
  <p:tag name="KSO_WM_FIGMA_DECORATION_INDEX" val="10"/>
  <p:tag name="KSO_WM_FIGMA_FLAG" val="#fgm#"/>
</p:tagLst>
</file>

<file path=ppt/tags/tag38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38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8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5_1"/>
  <p:tag name="KSO_WM_UNIT_TYPE" val="l_h_i"/>
  <p:tag name="KSO_WM_FIGMA_DECORATION_INDEX" val="16"/>
  <p:tag name="KSO_WM_FIGMA_FLAG" val="#fgm#"/>
  <p:tag name="KSO_WM_UNIT_PRESET_TEXT" val=" "/>
</p:tagLst>
</file>

<file path=ppt/tags/tag385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5_1"/>
  <p:tag name="KSO_WM_UNIT_TYPE" val="l_h_x"/>
  <p:tag name="KSO_WM_FIGMA_DECORATION_INDEX" val="11"/>
  <p:tag name="KSO_WM_FIGMA_FLAG" val="#fgm#"/>
</p:tagLst>
</file>

<file path=ppt/tags/tag386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此处添加项标题"/>
</p:tagLst>
</file>

<file path=ppt/tags/tag387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38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6_1"/>
  <p:tag name="KSO_WM_UNIT_TYPE" val="l_h_i"/>
  <p:tag name="KSO_WM_FIGMA_DECORATION_INDEX" val="16"/>
  <p:tag name="KSO_WM_FIGMA_FLAG" val="#fgm#"/>
  <p:tag name="KSO_WM_UNIT_PRESET_TEXT" val=" "/>
</p:tagLst>
</file>

<file path=ppt/tags/tag389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6_1"/>
  <p:tag name="KSO_WM_UNIT_TYPE" val="l_h_x"/>
  <p:tag name="KSO_WM_FIGMA_DECORATION_INDEX" val="12"/>
  <p:tag name="KSO_WM_FIGMA_FLAG" val="#fgm#"/>
</p:tagLst>
</file>

<file path=ppt/tags/tag3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390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a"/>
  <p:tag name="KSO_WM_FIGMA_FLAG" val="#fgm#"/>
  <p:tag name="KSO_WM_UNIT_PRESET_TEXT" val="单击此处添加项标题"/>
</p:tagLst>
</file>

<file path=ppt/tags/tag391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f"/>
  <p:tag name="KSO_WM_FIGMA_FLAG" val="#fgm#"/>
  <p:tag name="KSO_WM_UNIT_PRESET_TEXT" val="单击此处添加项正文"/>
</p:tagLst>
</file>

<file path=ppt/tags/tag392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TEMPLATE_FIGMA_ID" val="69796629667"/>
  <p:tag name="KSO_WM_TEMPLATE_SLIDE_ID" val="slide_3516c8f495a4dda9"/>
</p:tagLst>
</file>

<file path=ppt/tags/tag3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49c6362773c9de8077b035f6ddd39930c4301d"/>
  <p:tag name="KSO_WM_NEWLAYOUT_GROUP_ID" val="layout_34"/>
  <p:tag name="KSO_WM_NEWLAYOUT_ID" val="slide_d66e5e1300942c29"/>
  <p:tag name="KSO_WM_UNIT_PRESET_TEXT" val="单击此处添加标题"/>
</p:tagLst>
</file>

<file path=ppt/tags/tag39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a8766a06-a721-42ea-8151-9c628bdc0063.jpg?Expires=1782116297&amp;AWSAccessKeyId=AKLT9NSy7kh8TIS1UzNqLRY2&amp;Signature=tzKkpgSt1BSaXHQNkiMcNMnwxXY%3D&quot;}*auto_qingqiu_ai_*1750580286569_18.148_521c33c968d0-slide-12"/>
</p:tagLst>
</file>

<file path=ppt/tags/tag39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9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9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4215f3ff-6dcb-4a21-be76-aa1a0d2d5f48.jpg?Expires=1782116296&amp;AWSAccessKeyId=AKLT9NSy7kh8TIS1UzNqLRY2&amp;Signature=V7ySH%2Bh3qNiUrcrbvEtJTg3hOu8%3D&quot;}*auto_qingqiu_ai_*1750580286569_18.148_521c33c968d0-slide-12"/>
</p:tagLst>
</file>

<file path=ppt/tags/tag39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9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0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e40fd5a0-f5b9-4dcc-bfcb-7a0615baac6a.jpg?Expires=1782116297&amp;AWSAccessKeyId=AKLT9NSy7kh8TIS1UzNqLRY2&amp;Signature=Y2DNvrKJ4PXNhDlojC83E0Y2ODc%3D&quot;}*auto_qingqiu_ai_*1750580286569_18.148_521c33c968d0-slide-12"/>
</p:tagLst>
</file>

<file path=ppt/tags/tag40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0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0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56c9e382-f853-402a-92ea-75d57f547bbc.jpg?Expires=1782116298&amp;AWSAccessKeyId=AKLT9NSy7kh8TIS1UzNqLRY2&amp;Signature=GZtR6bwj4bw00aQrNXF4Ub%2BHhJ8%3D&quot;}*auto_qingqiu_ai_*1750580286569_18.148_521c33c968d0-slide-12"/>
</p:tagLst>
</file>

<file path=ppt/tags/tag40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40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06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e17a74d8-466e-4bdc-84a9-d7c6e599a192.jpg?Expires=1782116297&amp;AWSAccessKeyId=AKLT9NSy7kh8TIS1UzNqLRY2&amp;Signature=7xEKwpMhK%2Fl4XuehKdpQtZml3Zs%3D&quot;}*auto_qingqiu_ai_*1750580286569_18.148_521c33c968d0-slide-12"/>
</p:tagLst>
</file>

<file path=ppt/tags/tag407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此处添加项标题"/>
</p:tagLst>
</file>

<file path=ppt/tags/tag408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409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3af980f1-0eb7-4b02-b83d-43fecba24554.jpg?Expires=1782116297&amp;AWSAccessKeyId=AKLT9NSy7kh8TIS1UzNqLRY2&amp;Signature=wIzJAgasSnvY6gH1UqqM2pdrqsI%3D&quot;}*auto_qingqiu_ai_*1750580286569_18.148_521c33c968d0-slide-12"/>
</p:tagLst>
</file>

<file path=ppt/tags/tag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10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a"/>
  <p:tag name="KSO_WM_FIGMA_FLAG" val="#fgm#"/>
  <p:tag name="KSO_WM_UNIT_PRESET_TEXT" val="单击此处添加项标题"/>
</p:tagLst>
</file>

<file path=ppt/tags/tag411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f"/>
  <p:tag name="KSO_WM_FIGMA_FLAG" val="#fgm#"/>
  <p:tag name="KSO_WM_UNIT_PRESET_TEXT" val="单击此处添加项正文"/>
</p:tagLst>
</file>

<file path=ppt/tags/tag412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TEMPLATE_FIGMA_ID" val="69796629667"/>
  <p:tag name="KSO_WM_TEMPLATE_SLIDE_ID" val="slide_d66e5e1300942c29"/>
</p:tagLst>
</file>

<file path=ppt/tags/tag413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1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e86c1b1e81f4417b3de3f78a09eaf3599f2be03"/>
  <p:tag name="KSO_WM_NEWLAYOUT_ID" val="260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15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HAS_MASK" val="0"/>
  <p:tag name="KSO_WM_SLIDE_ID" val="custom40490448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MASTER_TYPE" val="0"/>
  <p:tag name="KSO_WM_TEMPLATE_SLIDE_ID" val="slide_06be46c9219ad451"/>
  <p:tag name="KSO_WM_TEMPLATE_SUBCATEGORY" val="29"/>
</p:tagLst>
</file>

<file path=ppt/tags/tag416.xml><?xml version="1.0" encoding="utf-8"?>
<p:tagLst xmlns:p="http://schemas.openxmlformats.org/presentationml/2006/main">
  <p:tag name="KSO_WM_PRESENTATION_SOURCE" val="WPPAIGeneratePPT"/>
</p:tagLst>
</file>

<file path=ppt/tags/tag4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4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5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41190a57b6397287d9dadae0c833960f863f8dc"/>
  <p:tag name="KSO_WM_NEWLAYOUT_ID" val="259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5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b3b543dddface6670a04bc75aa1f5778ed74ad3"/>
  <p:tag name="KSO_WM_NEWLAYOUT_ID" val="259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3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e86c1b1e81f4417b3de3f78a09eaf3599f2be03"/>
  <p:tag name="KSO_WM_NEWLAYOUT_ID" val="260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e39090d64db425765ab833f4187900eafb186dd4"/>
  <p:tag name="KSO_WM_NEWLAYOUT_ID" val="1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8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8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b6d47c7c9fd8f3de0afd3d97ad87454cf03e4ab9"/>
  <p:tag name="KSO_WM_NEWLAYOUT_GROUP_ID" val="layout_1-5"/>
  <p:tag name="KSO_WM_NEWLAYOUT_ID" val="slide_f6eba500053b1ebb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heme/theme1.xml><?xml version="1.0" encoding="utf-8"?>
<a:theme xmlns:a="http://schemas.openxmlformats.org/drawingml/2006/main" name="Office 主题​​">
  <a:themeElements>
    <a:clrScheme name="自定义 561">
      <a:dk1>
        <a:srgbClr val="000000"/>
      </a:dk1>
      <a:lt1>
        <a:srgbClr val="FFFFFF"/>
      </a:lt1>
      <a:dk2>
        <a:srgbClr val="0F1423"/>
      </a:dk2>
      <a:lt2>
        <a:srgbClr val="F9F9F9"/>
      </a:lt2>
      <a:accent1>
        <a:srgbClr val="82926B"/>
      </a:accent1>
      <a:accent2>
        <a:srgbClr val="D27B7B"/>
      </a:accent2>
      <a:accent3>
        <a:srgbClr val="7AD1B4"/>
      </a:accent3>
      <a:accent4>
        <a:srgbClr val="D1B47A"/>
      </a:accent4>
      <a:accent5>
        <a:srgbClr val="AA9066"/>
      </a:accent5>
      <a:accent6>
        <a:srgbClr val="7A7AD1"/>
      </a:accent6>
      <a:hlink>
        <a:srgbClr val="304FFE"/>
      </a:hlink>
      <a:folHlink>
        <a:srgbClr val="492067"/>
      </a:folHlink>
    </a:clrScheme>
    <a:fontScheme name="自定义 201">
      <a:majorFont>
        <a:latin typeface="汉仪古隶简"/>
        <a:ea typeface="汉仪古隶简"/>
        <a:cs typeface=""/>
      </a:majorFont>
      <a:minorFont>
        <a:latin typeface="汉仪古隶简"/>
        <a:ea typeface="汉仪古隶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lang="zh-CN" alt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1910</Words>
  <Application>WPS 演示</Application>
  <PresentationFormat>宽屏</PresentationFormat>
  <Paragraphs>176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汉仪古隶简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CAXDING</cp:lastModifiedBy>
  <cp:revision>155</cp:revision>
  <dcterms:created xsi:type="dcterms:W3CDTF">2019-06-19T02:08:00Z</dcterms:created>
  <dcterms:modified xsi:type="dcterms:W3CDTF">2025-06-22T08:18:25Z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DCA2ED196D104D65B23C3DF73CB24DD4_11</vt:lpwstr>
  </property>
  <property fmtid="{D5CDD505-2E9C-101B-9397-08002B2CF9AE}" pid="4" name="KSOTemplateUUID">
    <vt:lpwstr>v1.0_ai_69796629667</vt:lpwstr>
  </property>
</Properties>
</file>